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26_0.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57_EF25F90C.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6" r:id="rId5"/>
    <p:sldMasterId id="2147483690" r:id="rId6"/>
    <p:sldMasterId id="2147483709" r:id="rId7"/>
    <p:sldMasterId id="2147483803" r:id="rId8"/>
    <p:sldMasterId id="2147483733" r:id="rId9"/>
    <p:sldMasterId id="2147484130" r:id="rId10"/>
    <p:sldMasterId id="2147484220" r:id="rId11"/>
  </p:sldMasterIdLst>
  <p:notesMasterIdLst>
    <p:notesMasterId r:id="rId79"/>
  </p:notesMasterIdLst>
  <p:sldIdLst>
    <p:sldId id="256" r:id="rId12"/>
    <p:sldId id="257" r:id="rId13"/>
    <p:sldId id="258" r:id="rId14"/>
    <p:sldId id="259" r:id="rId15"/>
    <p:sldId id="260" r:id="rId16"/>
    <p:sldId id="261" r:id="rId17"/>
    <p:sldId id="330" r:id="rId18"/>
    <p:sldId id="329" r:id="rId19"/>
    <p:sldId id="328" r:id="rId20"/>
    <p:sldId id="327" r:id="rId21"/>
    <p:sldId id="326" r:id="rId22"/>
    <p:sldId id="325" r:id="rId23"/>
    <p:sldId id="324" r:id="rId24"/>
    <p:sldId id="323" r:id="rId25"/>
    <p:sldId id="322" r:id="rId26"/>
    <p:sldId id="321" r:id="rId27"/>
    <p:sldId id="320" r:id="rId28"/>
    <p:sldId id="319" r:id="rId29"/>
    <p:sldId id="263" r:id="rId30"/>
    <p:sldId id="336" r:id="rId31"/>
    <p:sldId id="267" r:id="rId32"/>
    <p:sldId id="268" r:id="rId33"/>
    <p:sldId id="269" r:id="rId34"/>
    <p:sldId id="270" r:id="rId35"/>
    <p:sldId id="358" r:id="rId36"/>
    <p:sldId id="359" r:id="rId37"/>
    <p:sldId id="289" r:id="rId38"/>
    <p:sldId id="290" r:id="rId39"/>
    <p:sldId id="370" r:id="rId40"/>
    <p:sldId id="291" r:id="rId41"/>
    <p:sldId id="292" r:id="rId42"/>
    <p:sldId id="349" r:id="rId43"/>
    <p:sldId id="293" r:id="rId44"/>
    <p:sldId id="294" r:id="rId45"/>
    <p:sldId id="297" r:id="rId46"/>
    <p:sldId id="298" r:id="rId47"/>
    <p:sldId id="337" r:id="rId48"/>
    <p:sldId id="341" r:id="rId49"/>
    <p:sldId id="345" r:id="rId50"/>
    <p:sldId id="343" r:id="rId51"/>
    <p:sldId id="364" r:id="rId52"/>
    <p:sldId id="347" r:id="rId53"/>
    <p:sldId id="342" r:id="rId54"/>
    <p:sldId id="346" r:id="rId55"/>
    <p:sldId id="365" r:id="rId56"/>
    <p:sldId id="348" r:id="rId57"/>
    <p:sldId id="338" r:id="rId58"/>
    <p:sldId id="351" r:id="rId59"/>
    <p:sldId id="339" r:id="rId60"/>
    <p:sldId id="366" r:id="rId61"/>
    <p:sldId id="353" r:id="rId62"/>
    <p:sldId id="350" r:id="rId63"/>
    <p:sldId id="354" r:id="rId64"/>
    <p:sldId id="367" r:id="rId65"/>
    <p:sldId id="352" r:id="rId66"/>
    <p:sldId id="355" r:id="rId67"/>
    <p:sldId id="356" r:id="rId68"/>
    <p:sldId id="368" r:id="rId69"/>
    <p:sldId id="369" r:id="rId70"/>
    <p:sldId id="357" r:id="rId71"/>
    <p:sldId id="340" r:id="rId72"/>
    <p:sldId id="312" r:id="rId73"/>
    <p:sldId id="313" r:id="rId74"/>
    <p:sldId id="314" r:id="rId75"/>
    <p:sldId id="318" r:id="rId76"/>
    <p:sldId id="316" r:id="rId77"/>
    <p:sldId id="317"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alibri Light" panose="020F0302020204030204" pitchFamily="34" charset="0"/>
      <p:regular r:id="rId84"/>
      <p:italic r:id="rId85"/>
    </p:embeddedFont>
    <p:embeddedFont>
      <p:font typeface="FlandersArtSans-Bold" panose="020B0604020202020204" charset="0"/>
      <p:bold r:id="rId86"/>
    </p:embeddedFont>
    <p:embeddedFont>
      <p:font typeface="Georgia" panose="02040502050405020303" pitchFamily="18" charset="0"/>
      <p:regular r:id="rId87"/>
      <p:bold r:id="rId88"/>
      <p:italic r:id="rId89"/>
      <p:boldItalic r:id="rId90"/>
    </p:embeddedFont>
    <p:embeddedFont>
      <p:font typeface="Helvetica Neue" panose="020B0604020202020204" charset="0"/>
      <p:regular r:id="rId91"/>
      <p:bold r:id="rId92"/>
      <p:italic r:id="rId93"/>
      <p:boldItalic r:id="rId94"/>
    </p:embeddedFont>
    <p:embeddedFont>
      <p:font typeface="Noto Sans" panose="020B0502040504020204" pitchFamily="34" charset="0"/>
      <p:regular r:id="rId95"/>
      <p:bold r:id="rId96"/>
      <p:italic r:id="rId97"/>
      <p:boldItalic r:id="rId98"/>
    </p:embeddedFont>
    <p:embeddedFont>
      <p:font typeface="Proxima Nova" panose="020B0604020202020204" charset="0"/>
      <p:regular r:id="rId99"/>
      <p:bold r:id="rId100"/>
      <p:italic r:id="rId101"/>
      <p:boldItalic r:id="rId102"/>
    </p:embeddedFont>
    <p:embeddedFont>
      <p:font typeface="Proxima Nova Semibold" panose="020B0604020202020204" charset="0"/>
      <p:regular r:id="rId103"/>
      <p:bold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7" roundtripDataSignature="AMtx7mgeGDiHyOKOVi3NacxlfiZbRl+k5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BD97FE-15E1-52B2-0CAC-2F8666812E21}" name="Ben De Meester (imec-UGent)" initials="BDM(U" userId="S::demees74@imec.be::fd17ca98-a9b7-4bbf-b14b-7d928657e6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Yaron Dassonneville (B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BE2FEC-A7F6-4ED2-AA20-3143D513807D}" v="81" dt="2023-04-20T10:33:38.791"/>
  </p1510:revLst>
</p1510:revInfo>
</file>

<file path=ppt/tableStyles.xml><?xml version="1.0" encoding="utf-8"?>
<a:tblStyleLst xmlns:a="http://schemas.openxmlformats.org/drawingml/2006/main" def="{D7AC8163-3464-424E-B077-93F733A46AD8}">
  <a:tblStyle styleId="{D7AC8163-3464-424E-B077-93F733A46AD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078E596-9D08-4D14-A00B-D72202FE1B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89" autoAdjust="0"/>
  </p:normalViewPr>
  <p:slideViewPr>
    <p:cSldViewPr snapToGrid="0">
      <p:cViewPr varScale="1">
        <p:scale>
          <a:sx n="73" d="100"/>
          <a:sy n="73" d="100"/>
        </p:scale>
        <p:origin x="108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font" Target="fonts/font5.fntdata"/><Relationship Id="rId89" Type="http://schemas.openxmlformats.org/officeDocument/2006/relationships/font" Target="fonts/font10.fntdata"/><Relationship Id="rId133" Type="http://schemas.microsoft.com/office/2016/11/relationships/changesInfo" Target="changesInfos/changesInfo1.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notesMaster" Target="notesMasters/notesMaster1.xml"/><Relationship Id="rId102" Type="http://schemas.openxmlformats.org/officeDocument/2006/relationships/font" Target="fonts/font23.fntdata"/><Relationship Id="rId128"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34" Type="http://schemas.microsoft.com/office/2015/10/relationships/revisionInfo" Target="revisionInfo.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font" Target="fonts/font24.fntdata"/><Relationship Id="rId129"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27" Type="http://customschemas.google.com/relationships/presentationmetadata" Target="meta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30" Type="http://schemas.openxmlformats.org/officeDocument/2006/relationships/viewProps" Target="viewProps.xml"/><Relationship Id="rId13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font" Target="fonts/font8.fntdata"/><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font" Target="fonts/font3.fntdata"/><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font" Target="fonts/font4.fntdata"/><Relationship Id="rId88" Type="http://schemas.openxmlformats.org/officeDocument/2006/relationships/font" Target="fonts/font9.fntdata"/><Relationship Id="rId13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sbeth Meeus (imec)" userId="856aa87f-7a9d-4071-82c3-6ba40ffe456f" providerId="ADAL" clId="{B6BE2FEC-A7F6-4ED2-AA20-3143D513807D}"/>
    <pc:docChg chg="undo custSel addSld delSld modSld sldOrd">
      <pc:chgData name="Liesbeth Meeus (imec)" userId="856aa87f-7a9d-4071-82c3-6ba40ffe456f" providerId="ADAL" clId="{B6BE2FEC-A7F6-4ED2-AA20-3143D513807D}" dt="2023-04-24T09:17:20.215" v="1466" actId="1076"/>
      <pc:docMkLst>
        <pc:docMk/>
      </pc:docMkLst>
      <pc:sldChg chg="modSp mod">
        <pc:chgData name="Liesbeth Meeus (imec)" userId="856aa87f-7a9d-4071-82c3-6ba40ffe456f" providerId="ADAL" clId="{B6BE2FEC-A7F6-4ED2-AA20-3143D513807D}" dt="2023-04-13T08:28:40.005" v="1228" actId="20577"/>
        <pc:sldMkLst>
          <pc:docMk/>
          <pc:sldMk cId="0" sldId="256"/>
        </pc:sldMkLst>
        <pc:spChg chg="mod">
          <ac:chgData name="Liesbeth Meeus (imec)" userId="856aa87f-7a9d-4071-82c3-6ba40ffe456f" providerId="ADAL" clId="{B6BE2FEC-A7F6-4ED2-AA20-3143D513807D}" dt="2023-04-13T08:28:36.805" v="1226" actId="20577"/>
          <ac:spMkLst>
            <pc:docMk/>
            <pc:sldMk cId="0" sldId="256"/>
            <ac:spMk id="630" creationId="{00000000-0000-0000-0000-000000000000}"/>
          </ac:spMkLst>
        </pc:spChg>
        <pc:spChg chg="mod">
          <ac:chgData name="Liesbeth Meeus (imec)" userId="856aa87f-7a9d-4071-82c3-6ba40ffe456f" providerId="ADAL" clId="{B6BE2FEC-A7F6-4ED2-AA20-3143D513807D}" dt="2023-04-13T08:28:40.005" v="1228" actId="20577"/>
          <ac:spMkLst>
            <pc:docMk/>
            <pc:sldMk cId="0" sldId="256"/>
            <ac:spMk id="634" creationId="{00000000-0000-0000-0000-000000000000}"/>
          </ac:spMkLst>
        </pc:spChg>
      </pc:sldChg>
      <pc:sldChg chg="modSp mod">
        <pc:chgData name="Liesbeth Meeus (imec)" userId="856aa87f-7a9d-4071-82c3-6ba40ffe456f" providerId="ADAL" clId="{B6BE2FEC-A7F6-4ED2-AA20-3143D513807D}" dt="2023-04-20T10:33:38.792" v="1463" actId="6549"/>
        <pc:sldMkLst>
          <pc:docMk/>
          <pc:sldMk cId="0" sldId="259"/>
        </pc:sldMkLst>
        <pc:spChg chg="mod">
          <ac:chgData name="Liesbeth Meeus (imec)" userId="856aa87f-7a9d-4071-82c3-6ba40ffe456f" providerId="ADAL" clId="{B6BE2FEC-A7F6-4ED2-AA20-3143D513807D}" dt="2023-04-18T13:19:19.169" v="1432" actId="20577"/>
          <ac:spMkLst>
            <pc:docMk/>
            <pc:sldMk cId="0" sldId="259"/>
            <ac:spMk id="665" creationId="{00000000-0000-0000-0000-000000000000}"/>
          </ac:spMkLst>
        </pc:spChg>
        <pc:spChg chg="mod">
          <ac:chgData name="Liesbeth Meeus (imec)" userId="856aa87f-7a9d-4071-82c3-6ba40ffe456f" providerId="ADAL" clId="{B6BE2FEC-A7F6-4ED2-AA20-3143D513807D}" dt="2023-04-20T10:33:38.792" v="1463" actId="6549"/>
          <ac:spMkLst>
            <pc:docMk/>
            <pc:sldMk cId="0" sldId="259"/>
            <ac:spMk id="666" creationId="{00000000-0000-0000-0000-000000000000}"/>
          </ac:spMkLst>
        </pc:spChg>
        <pc:spChg chg="mod">
          <ac:chgData name="Liesbeth Meeus (imec)" userId="856aa87f-7a9d-4071-82c3-6ba40ffe456f" providerId="ADAL" clId="{B6BE2FEC-A7F6-4ED2-AA20-3143D513807D}" dt="2023-04-13T08:30:51.279" v="1316" actId="20577"/>
          <ac:spMkLst>
            <pc:docMk/>
            <pc:sldMk cId="0" sldId="259"/>
            <ac:spMk id="667" creationId="{00000000-0000-0000-0000-000000000000}"/>
          </ac:spMkLst>
        </pc:spChg>
        <pc:spChg chg="mod">
          <ac:chgData name="Liesbeth Meeus (imec)" userId="856aa87f-7a9d-4071-82c3-6ba40ffe456f" providerId="ADAL" clId="{B6BE2FEC-A7F6-4ED2-AA20-3143D513807D}" dt="2023-04-13T08:30:25.318" v="1283" actId="20577"/>
          <ac:spMkLst>
            <pc:docMk/>
            <pc:sldMk cId="0" sldId="259"/>
            <ac:spMk id="676" creationId="{00000000-0000-0000-0000-000000000000}"/>
          </ac:spMkLst>
        </pc:spChg>
      </pc:sldChg>
      <pc:sldChg chg="modSp mod">
        <pc:chgData name="Liesbeth Meeus (imec)" userId="856aa87f-7a9d-4071-82c3-6ba40ffe456f" providerId="ADAL" clId="{B6BE2FEC-A7F6-4ED2-AA20-3143D513807D}" dt="2023-04-18T13:19:30.248" v="1436" actId="20577"/>
        <pc:sldMkLst>
          <pc:docMk/>
          <pc:sldMk cId="0" sldId="260"/>
        </pc:sldMkLst>
        <pc:graphicFrameChg chg="mod modGraphic">
          <ac:chgData name="Liesbeth Meeus (imec)" userId="856aa87f-7a9d-4071-82c3-6ba40ffe456f" providerId="ADAL" clId="{B6BE2FEC-A7F6-4ED2-AA20-3143D513807D}" dt="2023-04-18T13:19:30.248" v="1436" actId="20577"/>
          <ac:graphicFrameMkLst>
            <pc:docMk/>
            <pc:sldMk cId="0" sldId="260"/>
            <ac:graphicFrameMk id="683" creationId="{00000000-0000-0000-0000-000000000000}"/>
          </ac:graphicFrameMkLst>
        </pc:graphicFrameChg>
      </pc:sldChg>
      <pc:sldChg chg="addSp modSp mod">
        <pc:chgData name="Liesbeth Meeus (imec)" userId="856aa87f-7a9d-4071-82c3-6ba40ffe456f" providerId="ADAL" clId="{B6BE2FEC-A7F6-4ED2-AA20-3143D513807D}" dt="2023-04-13T08:33:41.342" v="1320" actId="1076"/>
        <pc:sldMkLst>
          <pc:docMk/>
          <pc:sldMk cId="0" sldId="261"/>
        </pc:sldMkLst>
        <pc:picChg chg="add mod">
          <ac:chgData name="Liesbeth Meeus (imec)" userId="856aa87f-7a9d-4071-82c3-6ba40ffe456f" providerId="ADAL" clId="{B6BE2FEC-A7F6-4ED2-AA20-3143D513807D}" dt="2023-04-13T08:33:41.342" v="1320" actId="1076"/>
          <ac:picMkLst>
            <pc:docMk/>
            <pc:sldMk cId="0" sldId="261"/>
            <ac:picMk id="3" creationId="{645CFF91-20AE-58BE-81CB-32C782406A98}"/>
          </ac:picMkLst>
        </pc:picChg>
      </pc:sldChg>
      <pc:sldChg chg="modSp del mod">
        <pc:chgData name="Liesbeth Meeus (imec)" userId="856aa87f-7a9d-4071-82c3-6ba40ffe456f" providerId="ADAL" clId="{B6BE2FEC-A7F6-4ED2-AA20-3143D513807D}" dt="2023-04-18T13:19:51.961" v="1437" actId="47"/>
        <pc:sldMkLst>
          <pc:docMk/>
          <pc:sldMk cId="0" sldId="272"/>
        </pc:sldMkLst>
        <pc:spChg chg="mod">
          <ac:chgData name="Liesbeth Meeus (imec)" userId="856aa87f-7a9d-4071-82c3-6ba40ffe456f" providerId="ADAL" clId="{B6BE2FEC-A7F6-4ED2-AA20-3143D513807D}" dt="2023-04-12T13:27:45.289" v="827" actId="20577"/>
          <ac:spMkLst>
            <pc:docMk/>
            <pc:sldMk cId="0" sldId="272"/>
            <ac:spMk id="822" creationId="{00000000-0000-0000-0000-000000000000}"/>
          </ac:spMkLst>
        </pc:spChg>
      </pc:sldChg>
      <pc:sldChg chg="addSp delSp modSp del mod modShow">
        <pc:chgData name="Liesbeth Meeus (imec)" userId="856aa87f-7a9d-4071-82c3-6ba40ffe456f" providerId="ADAL" clId="{B6BE2FEC-A7F6-4ED2-AA20-3143D513807D}" dt="2023-04-13T08:34:23.040" v="1321" actId="47"/>
        <pc:sldMkLst>
          <pc:docMk/>
          <pc:sldMk cId="0" sldId="273"/>
        </pc:sldMkLst>
        <pc:picChg chg="add del mod">
          <ac:chgData name="Liesbeth Meeus (imec)" userId="856aa87f-7a9d-4071-82c3-6ba40ffe456f" providerId="ADAL" clId="{B6BE2FEC-A7F6-4ED2-AA20-3143D513807D}" dt="2023-04-12T13:36:12.719" v="1165" actId="21"/>
          <ac:picMkLst>
            <pc:docMk/>
            <pc:sldMk cId="0" sldId="273"/>
            <ac:picMk id="3" creationId="{1F9AF85A-9B91-CE0B-C53A-3E34A35309FD}"/>
          </ac:picMkLst>
        </pc:picChg>
      </pc:sldChg>
      <pc:sldChg chg="del mod modShow">
        <pc:chgData name="Liesbeth Meeus (imec)" userId="856aa87f-7a9d-4071-82c3-6ba40ffe456f" providerId="ADAL" clId="{B6BE2FEC-A7F6-4ED2-AA20-3143D513807D}" dt="2023-04-18T13:19:51.961" v="1437" actId="47"/>
        <pc:sldMkLst>
          <pc:docMk/>
          <pc:sldMk cId="0" sldId="274"/>
        </pc:sldMkLst>
      </pc:sldChg>
      <pc:sldChg chg="del mod modShow">
        <pc:chgData name="Liesbeth Meeus (imec)" userId="856aa87f-7a9d-4071-82c3-6ba40ffe456f" providerId="ADAL" clId="{B6BE2FEC-A7F6-4ED2-AA20-3143D513807D}" dt="2023-04-13T08:34:23.040" v="1321" actId="47"/>
        <pc:sldMkLst>
          <pc:docMk/>
          <pc:sldMk cId="0" sldId="276"/>
        </pc:sldMkLst>
      </pc:sldChg>
      <pc:sldChg chg="del mod modShow">
        <pc:chgData name="Liesbeth Meeus (imec)" userId="856aa87f-7a9d-4071-82c3-6ba40ffe456f" providerId="ADAL" clId="{B6BE2FEC-A7F6-4ED2-AA20-3143D513807D}" dt="2023-04-13T08:34:23.040" v="1321" actId="47"/>
        <pc:sldMkLst>
          <pc:docMk/>
          <pc:sldMk cId="0" sldId="277"/>
        </pc:sldMkLst>
      </pc:sldChg>
      <pc:sldChg chg="del mod modShow">
        <pc:chgData name="Liesbeth Meeus (imec)" userId="856aa87f-7a9d-4071-82c3-6ba40ffe456f" providerId="ADAL" clId="{B6BE2FEC-A7F6-4ED2-AA20-3143D513807D}" dt="2023-04-13T08:34:23.040" v="1321" actId="47"/>
        <pc:sldMkLst>
          <pc:docMk/>
          <pc:sldMk cId="0" sldId="278"/>
        </pc:sldMkLst>
      </pc:sldChg>
      <pc:sldChg chg="del mod modShow">
        <pc:chgData name="Liesbeth Meeus (imec)" userId="856aa87f-7a9d-4071-82c3-6ba40ffe456f" providerId="ADAL" clId="{B6BE2FEC-A7F6-4ED2-AA20-3143D513807D}" dt="2023-04-18T13:19:51.961" v="1437" actId="47"/>
        <pc:sldMkLst>
          <pc:docMk/>
          <pc:sldMk cId="0" sldId="279"/>
        </pc:sldMkLst>
      </pc:sldChg>
      <pc:sldChg chg="del mod modShow">
        <pc:chgData name="Liesbeth Meeus (imec)" userId="856aa87f-7a9d-4071-82c3-6ba40ffe456f" providerId="ADAL" clId="{B6BE2FEC-A7F6-4ED2-AA20-3143D513807D}" dt="2023-04-18T13:19:51.961" v="1437" actId="47"/>
        <pc:sldMkLst>
          <pc:docMk/>
          <pc:sldMk cId="0" sldId="280"/>
        </pc:sldMkLst>
      </pc:sldChg>
      <pc:sldChg chg="del mod modShow">
        <pc:chgData name="Liesbeth Meeus (imec)" userId="856aa87f-7a9d-4071-82c3-6ba40ffe456f" providerId="ADAL" clId="{B6BE2FEC-A7F6-4ED2-AA20-3143D513807D}" dt="2023-04-18T13:19:51.961" v="1437" actId="47"/>
        <pc:sldMkLst>
          <pc:docMk/>
          <pc:sldMk cId="0" sldId="281"/>
        </pc:sldMkLst>
      </pc:sldChg>
      <pc:sldChg chg="del mod modShow">
        <pc:chgData name="Liesbeth Meeus (imec)" userId="856aa87f-7a9d-4071-82c3-6ba40ffe456f" providerId="ADAL" clId="{B6BE2FEC-A7F6-4ED2-AA20-3143D513807D}" dt="2023-04-18T13:19:51.961" v="1437" actId="47"/>
        <pc:sldMkLst>
          <pc:docMk/>
          <pc:sldMk cId="0" sldId="282"/>
        </pc:sldMkLst>
      </pc:sldChg>
      <pc:sldChg chg="del mod modShow">
        <pc:chgData name="Liesbeth Meeus (imec)" userId="856aa87f-7a9d-4071-82c3-6ba40ffe456f" providerId="ADAL" clId="{B6BE2FEC-A7F6-4ED2-AA20-3143D513807D}" dt="2023-04-18T13:19:51.961" v="1437" actId="47"/>
        <pc:sldMkLst>
          <pc:docMk/>
          <pc:sldMk cId="0" sldId="283"/>
        </pc:sldMkLst>
      </pc:sldChg>
      <pc:sldChg chg="del mod modShow">
        <pc:chgData name="Liesbeth Meeus (imec)" userId="856aa87f-7a9d-4071-82c3-6ba40ffe456f" providerId="ADAL" clId="{B6BE2FEC-A7F6-4ED2-AA20-3143D513807D}" dt="2023-04-18T13:19:51.961" v="1437" actId="47"/>
        <pc:sldMkLst>
          <pc:docMk/>
          <pc:sldMk cId="0" sldId="284"/>
        </pc:sldMkLst>
      </pc:sldChg>
      <pc:sldChg chg="del mod modShow">
        <pc:chgData name="Liesbeth Meeus (imec)" userId="856aa87f-7a9d-4071-82c3-6ba40ffe456f" providerId="ADAL" clId="{B6BE2FEC-A7F6-4ED2-AA20-3143D513807D}" dt="2023-04-18T13:19:51.961" v="1437" actId="47"/>
        <pc:sldMkLst>
          <pc:docMk/>
          <pc:sldMk cId="0" sldId="285"/>
        </pc:sldMkLst>
      </pc:sldChg>
      <pc:sldChg chg="del mod modShow">
        <pc:chgData name="Liesbeth Meeus (imec)" userId="856aa87f-7a9d-4071-82c3-6ba40ffe456f" providerId="ADAL" clId="{B6BE2FEC-A7F6-4ED2-AA20-3143D513807D}" dt="2023-04-18T13:19:51.961" v="1437" actId="47"/>
        <pc:sldMkLst>
          <pc:docMk/>
          <pc:sldMk cId="0" sldId="286"/>
        </pc:sldMkLst>
      </pc:sldChg>
      <pc:sldChg chg="del mod modShow">
        <pc:chgData name="Liesbeth Meeus (imec)" userId="856aa87f-7a9d-4071-82c3-6ba40ffe456f" providerId="ADAL" clId="{B6BE2FEC-A7F6-4ED2-AA20-3143D513807D}" dt="2023-04-18T13:19:51.961" v="1437" actId="47"/>
        <pc:sldMkLst>
          <pc:docMk/>
          <pc:sldMk cId="0" sldId="287"/>
        </pc:sldMkLst>
      </pc:sldChg>
      <pc:sldChg chg="del mod modShow">
        <pc:chgData name="Liesbeth Meeus (imec)" userId="856aa87f-7a9d-4071-82c3-6ba40ffe456f" providerId="ADAL" clId="{B6BE2FEC-A7F6-4ED2-AA20-3143D513807D}" dt="2023-04-18T13:19:51.961" v="1437" actId="47"/>
        <pc:sldMkLst>
          <pc:docMk/>
          <pc:sldMk cId="0" sldId="288"/>
        </pc:sldMkLst>
      </pc:sldChg>
      <pc:sldChg chg="mod modShow">
        <pc:chgData name="Liesbeth Meeus (imec)" userId="856aa87f-7a9d-4071-82c3-6ba40ffe456f" providerId="ADAL" clId="{B6BE2FEC-A7F6-4ED2-AA20-3143D513807D}" dt="2023-04-18T13:20:00.949" v="1438" actId="729"/>
        <pc:sldMkLst>
          <pc:docMk/>
          <pc:sldMk cId="0" sldId="297"/>
        </pc:sldMkLst>
      </pc:sldChg>
      <pc:sldChg chg="modSp mod">
        <pc:chgData name="Liesbeth Meeus (imec)" userId="856aa87f-7a9d-4071-82c3-6ba40ffe456f" providerId="ADAL" clId="{B6BE2FEC-A7F6-4ED2-AA20-3143D513807D}" dt="2023-04-13T08:37:28.303" v="1386" actId="400"/>
        <pc:sldMkLst>
          <pc:docMk/>
          <pc:sldMk cId="0" sldId="298"/>
        </pc:sldMkLst>
        <pc:spChg chg="mod">
          <ac:chgData name="Liesbeth Meeus (imec)" userId="856aa87f-7a9d-4071-82c3-6ba40ffe456f" providerId="ADAL" clId="{B6BE2FEC-A7F6-4ED2-AA20-3143D513807D}" dt="2023-04-13T08:37:28.303" v="1386" actId="400"/>
          <ac:spMkLst>
            <pc:docMk/>
            <pc:sldMk cId="0" sldId="298"/>
            <ac:spMk id="1148" creationId="{00000000-0000-0000-0000-000000000000}"/>
          </ac:spMkLst>
        </pc:spChg>
      </pc:sldChg>
      <pc:sldChg chg="modNotesTx">
        <pc:chgData name="Liesbeth Meeus (imec)" userId="856aa87f-7a9d-4071-82c3-6ba40ffe456f" providerId="ADAL" clId="{B6BE2FEC-A7F6-4ED2-AA20-3143D513807D}" dt="2023-04-11T12:22:03.889" v="310" actId="20577"/>
        <pc:sldMkLst>
          <pc:docMk/>
          <pc:sldMk cId="0" sldId="314"/>
        </pc:sldMkLst>
      </pc:sldChg>
      <pc:sldChg chg="del mod modShow">
        <pc:chgData name="Liesbeth Meeus (imec)" userId="856aa87f-7a9d-4071-82c3-6ba40ffe456f" providerId="ADAL" clId="{B6BE2FEC-A7F6-4ED2-AA20-3143D513807D}" dt="2023-04-18T13:19:51.961" v="1437" actId="47"/>
        <pc:sldMkLst>
          <pc:docMk/>
          <pc:sldMk cId="1582670931" sldId="331"/>
        </pc:sldMkLst>
      </pc:sldChg>
      <pc:sldChg chg="del mod modShow">
        <pc:chgData name="Liesbeth Meeus (imec)" userId="856aa87f-7a9d-4071-82c3-6ba40ffe456f" providerId="ADAL" clId="{B6BE2FEC-A7F6-4ED2-AA20-3143D513807D}" dt="2023-04-18T13:19:51.961" v="1437" actId="47"/>
        <pc:sldMkLst>
          <pc:docMk/>
          <pc:sldMk cId="1474510137" sldId="332"/>
        </pc:sldMkLst>
      </pc:sldChg>
      <pc:sldChg chg="del mod modShow">
        <pc:chgData name="Liesbeth Meeus (imec)" userId="856aa87f-7a9d-4071-82c3-6ba40ffe456f" providerId="ADAL" clId="{B6BE2FEC-A7F6-4ED2-AA20-3143D513807D}" dt="2023-04-18T13:19:51.961" v="1437" actId="47"/>
        <pc:sldMkLst>
          <pc:docMk/>
          <pc:sldMk cId="1882946791" sldId="333"/>
        </pc:sldMkLst>
      </pc:sldChg>
      <pc:sldChg chg="del mod modShow">
        <pc:chgData name="Liesbeth Meeus (imec)" userId="856aa87f-7a9d-4071-82c3-6ba40ffe456f" providerId="ADAL" clId="{B6BE2FEC-A7F6-4ED2-AA20-3143D513807D}" dt="2023-04-18T13:19:51.961" v="1437" actId="47"/>
        <pc:sldMkLst>
          <pc:docMk/>
          <pc:sldMk cId="507182800" sldId="334"/>
        </pc:sldMkLst>
      </pc:sldChg>
      <pc:sldChg chg="delSp mod">
        <pc:chgData name="Liesbeth Meeus (imec)" userId="856aa87f-7a9d-4071-82c3-6ba40ffe456f" providerId="ADAL" clId="{B6BE2FEC-A7F6-4ED2-AA20-3143D513807D}" dt="2023-04-24T08:15:58.884" v="1464" actId="478"/>
        <pc:sldMkLst>
          <pc:docMk/>
          <pc:sldMk cId="2518353889" sldId="341"/>
        </pc:sldMkLst>
        <pc:spChg chg="del">
          <ac:chgData name="Liesbeth Meeus (imec)" userId="856aa87f-7a9d-4071-82c3-6ba40ffe456f" providerId="ADAL" clId="{B6BE2FEC-A7F6-4ED2-AA20-3143D513807D}" dt="2023-04-24T08:15:58.884" v="1464" actId="478"/>
          <ac:spMkLst>
            <pc:docMk/>
            <pc:sldMk cId="2518353889" sldId="341"/>
            <ac:spMk id="3" creationId="{30925688-490D-5CFC-D3F6-A84313284E5E}"/>
          </ac:spMkLst>
        </pc:spChg>
      </pc:sldChg>
      <pc:sldChg chg="modSp mod">
        <pc:chgData name="Liesbeth Meeus (imec)" userId="856aa87f-7a9d-4071-82c3-6ba40ffe456f" providerId="ADAL" clId="{B6BE2FEC-A7F6-4ED2-AA20-3143D513807D}" dt="2023-04-24T09:17:20.215" v="1466" actId="1076"/>
        <pc:sldMkLst>
          <pc:docMk/>
          <pc:sldMk cId="4280230253" sldId="347"/>
        </pc:sldMkLst>
        <pc:spChg chg="mod">
          <ac:chgData name="Liesbeth Meeus (imec)" userId="856aa87f-7a9d-4071-82c3-6ba40ffe456f" providerId="ADAL" clId="{B6BE2FEC-A7F6-4ED2-AA20-3143D513807D}" dt="2023-04-24T09:17:20.215" v="1466" actId="1076"/>
          <ac:spMkLst>
            <pc:docMk/>
            <pc:sldMk cId="4280230253" sldId="347"/>
            <ac:spMk id="2" creationId="{D5AC437E-5C61-8F9B-D656-6B02203317E5}"/>
          </ac:spMkLst>
        </pc:spChg>
      </pc:sldChg>
      <pc:sldChg chg="modNotesTx">
        <pc:chgData name="Liesbeth Meeus (imec)" userId="856aa87f-7a9d-4071-82c3-6ba40ffe456f" providerId="ADAL" clId="{B6BE2FEC-A7F6-4ED2-AA20-3143D513807D}" dt="2023-04-13T08:37:12.857" v="1381" actId="20577"/>
        <pc:sldMkLst>
          <pc:docMk/>
          <pc:sldMk cId="3564186866" sldId="349"/>
        </pc:sldMkLst>
      </pc:sldChg>
      <pc:sldChg chg="modSp new del mod ord modNotesTx">
        <pc:chgData name="Liesbeth Meeus (imec)" userId="856aa87f-7a9d-4071-82c3-6ba40ffe456f" providerId="ADAL" clId="{B6BE2FEC-A7F6-4ED2-AA20-3143D513807D}" dt="2023-04-12T13:35:59.138" v="1163" actId="47"/>
        <pc:sldMkLst>
          <pc:docMk/>
          <pc:sldMk cId="2102309383" sldId="360"/>
        </pc:sldMkLst>
        <pc:spChg chg="mod">
          <ac:chgData name="Liesbeth Meeus (imec)" userId="856aa87f-7a9d-4071-82c3-6ba40ffe456f" providerId="ADAL" clId="{B6BE2FEC-A7F6-4ED2-AA20-3143D513807D}" dt="2023-04-11T12:11:40.193" v="79" actId="20577"/>
          <ac:spMkLst>
            <pc:docMk/>
            <pc:sldMk cId="2102309383" sldId="360"/>
            <ac:spMk id="3" creationId="{23FB6893-8C26-A657-1A6D-87F98536AE74}"/>
          </ac:spMkLst>
        </pc:spChg>
      </pc:sldChg>
      <pc:sldChg chg="modSp new del mod ord">
        <pc:chgData name="Liesbeth Meeus (imec)" userId="856aa87f-7a9d-4071-82c3-6ba40ffe456f" providerId="ADAL" clId="{B6BE2FEC-A7F6-4ED2-AA20-3143D513807D}" dt="2023-04-20T10:32:00.459" v="1439" actId="47"/>
        <pc:sldMkLst>
          <pc:docMk/>
          <pc:sldMk cId="72906363" sldId="361"/>
        </pc:sldMkLst>
        <pc:spChg chg="mod">
          <ac:chgData name="Liesbeth Meeus (imec)" userId="856aa87f-7a9d-4071-82c3-6ba40ffe456f" providerId="ADAL" clId="{B6BE2FEC-A7F6-4ED2-AA20-3143D513807D}" dt="2023-04-11T12:19:36.160" v="303" actId="20577"/>
          <ac:spMkLst>
            <pc:docMk/>
            <pc:sldMk cId="72906363" sldId="361"/>
            <ac:spMk id="3" creationId="{5D5BA3ED-8474-1F94-8FCA-2D8515439E06}"/>
          </ac:spMkLst>
        </pc:spChg>
      </pc:sldChg>
      <pc:sldChg chg="modSp add del mod modShow">
        <pc:chgData name="Liesbeth Meeus (imec)" userId="856aa87f-7a9d-4071-82c3-6ba40ffe456f" providerId="ADAL" clId="{B6BE2FEC-A7F6-4ED2-AA20-3143D513807D}" dt="2023-04-13T08:30:56.390" v="1317" actId="47"/>
        <pc:sldMkLst>
          <pc:docMk/>
          <pc:sldMk cId="3584022791" sldId="362"/>
        </pc:sldMkLst>
        <pc:spChg chg="mod">
          <ac:chgData name="Liesbeth Meeus (imec)" userId="856aa87f-7a9d-4071-82c3-6ba40ffe456f" providerId="ADAL" clId="{B6BE2FEC-A7F6-4ED2-AA20-3143D513807D}" dt="2023-04-12T13:13:56.521" v="329" actId="6549"/>
          <ac:spMkLst>
            <pc:docMk/>
            <pc:sldMk cId="3584022791" sldId="362"/>
            <ac:spMk id="665" creationId="{00000000-0000-0000-0000-000000000000}"/>
          </ac:spMkLst>
        </pc:spChg>
        <pc:spChg chg="mod">
          <ac:chgData name="Liesbeth Meeus (imec)" userId="856aa87f-7a9d-4071-82c3-6ba40ffe456f" providerId="ADAL" clId="{B6BE2FEC-A7F6-4ED2-AA20-3143D513807D}" dt="2023-04-12T13:17:44.020" v="359" actId="6549"/>
          <ac:spMkLst>
            <pc:docMk/>
            <pc:sldMk cId="3584022791" sldId="362"/>
            <ac:spMk id="666" creationId="{00000000-0000-0000-0000-000000000000}"/>
          </ac:spMkLst>
        </pc:spChg>
      </pc:sldChg>
      <pc:sldChg chg="addSp delSp modSp new mod modClrScheme chgLayout">
        <pc:chgData name="Liesbeth Meeus (imec)" userId="856aa87f-7a9d-4071-82c3-6ba40ffe456f" providerId="ADAL" clId="{B6BE2FEC-A7F6-4ED2-AA20-3143D513807D}" dt="2023-04-13T08:36:47.958" v="1375" actId="14100"/>
        <pc:sldMkLst>
          <pc:docMk/>
          <pc:sldMk cId="3684327993" sldId="363"/>
        </pc:sldMkLst>
        <pc:spChg chg="del mod ord">
          <ac:chgData name="Liesbeth Meeus (imec)" userId="856aa87f-7a9d-4071-82c3-6ba40ffe456f" providerId="ADAL" clId="{B6BE2FEC-A7F6-4ED2-AA20-3143D513807D}" dt="2023-04-12T13:20:30.785" v="467" actId="700"/>
          <ac:spMkLst>
            <pc:docMk/>
            <pc:sldMk cId="3684327993" sldId="363"/>
            <ac:spMk id="2" creationId="{50147130-D2C2-6447-2AFA-7EA0C70D0B74}"/>
          </ac:spMkLst>
        </pc:spChg>
        <pc:spChg chg="del mod ord">
          <ac:chgData name="Liesbeth Meeus (imec)" userId="856aa87f-7a9d-4071-82c3-6ba40ffe456f" providerId="ADAL" clId="{B6BE2FEC-A7F6-4ED2-AA20-3143D513807D}" dt="2023-04-12T13:20:30.785" v="467" actId="700"/>
          <ac:spMkLst>
            <pc:docMk/>
            <pc:sldMk cId="3684327993" sldId="363"/>
            <ac:spMk id="3" creationId="{1AEB2AA6-6E25-0E78-9793-3FA994068CBF}"/>
          </ac:spMkLst>
        </pc:spChg>
        <pc:spChg chg="add mod ord">
          <ac:chgData name="Liesbeth Meeus (imec)" userId="856aa87f-7a9d-4071-82c3-6ba40ffe456f" providerId="ADAL" clId="{B6BE2FEC-A7F6-4ED2-AA20-3143D513807D}" dt="2023-04-12T13:20:41.233" v="500" actId="20577"/>
          <ac:spMkLst>
            <pc:docMk/>
            <pc:sldMk cId="3684327993" sldId="363"/>
            <ac:spMk id="4" creationId="{A404DADD-9411-1409-0281-69128927B505}"/>
          </ac:spMkLst>
        </pc:spChg>
        <pc:spChg chg="add mod ord">
          <ac:chgData name="Liesbeth Meeus (imec)" userId="856aa87f-7a9d-4071-82c3-6ba40ffe456f" providerId="ADAL" clId="{B6BE2FEC-A7F6-4ED2-AA20-3143D513807D}" dt="2023-04-13T08:36:47.958" v="1375" actId="14100"/>
          <ac:spMkLst>
            <pc:docMk/>
            <pc:sldMk cId="3684327993" sldId="363"/>
            <ac:spMk id="5" creationId="{53D18F29-A6B8-20D4-7CE9-565EBB42E1B6}"/>
          </ac:spMkLst>
        </pc:spChg>
        <pc:spChg chg="add mod ord">
          <ac:chgData name="Liesbeth Meeus (imec)" userId="856aa87f-7a9d-4071-82c3-6ba40ffe456f" providerId="ADAL" clId="{B6BE2FEC-A7F6-4ED2-AA20-3143D513807D}" dt="2023-04-13T08:36:44.941" v="1374" actId="14100"/>
          <ac:spMkLst>
            <pc:docMk/>
            <pc:sldMk cId="3684327993" sldId="363"/>
            <ac:spMk id="6" creationId="{7F664990-7FFF-CAF2-4CAD-BB711FFE55CD}"/>
          </ac:spMkLst>
        </pc:spChg>
        <pc:spChg chg="add mod">
          <ac:chgData name="Liesbeth Meeus (imec)" userId="856aa87f-7a9d-4071-82c3-6ba40ffe456f" providerId="ADAL" clId="{B6BE2FEC-A7F6-4ED2-AA20-3143D513807D}" dt="2023-04-13T08:35:06.718" v="1340" actId="6549"/>
          <ac:spMkLst>
            <pc:docMk/>
            <pc:sldMk cId="3684327993" sldId="363"/>
            <ac:spMk id="7" creationId="{24A6DD28-7CE2-2688-D492-6FA906FAEE3E}"/>
          </ac:spMkLst>
        </pc:spChg>
        <pc:picChg chg="add mod">
          <ac:chgData name="Liesbeth Meeus (imec)" userId="856aa87f-7a9d-4071-82c3-6ba40ffe456f" providerId="ADAL" clId="{B6BE2FEC-A7F6-4ED2-AA20-3143D513807D}" dt="2023-04-13T08:35:49.772" v="1355" actId="1076"/>
          <ac:picMkLst>
            <pc:docMk/>
            <pc:sldMk cId="3684327993" sldId="363"/>
            <ac:picMk id="8" creationId="{0FBF6665-2D1E-AA0A-D7F9-7FCFFB2E38D1}"/>
          </ac:picMkLst>
        </pc:picChg>
        <pc:picChg chg="add mod">
          <ac:chgData name="Liesbeth Meeus (imec)" userId="856aa87f-7a9d-4071-82c3-6ba40ffe456f" providerId="ADAL" clId="{B6BE2FEC-A7F6-4ED2-AA20-3143D513807D}" dt="2023-04-13T08:35:51.661" v="1356" actId="1076"/>
          <ac:picMkLst>
            <pc:docMk/>
            <pc:sldMk cId="3684327993" sldId="363"/>
            <ac:picMk id="9" creationId="{1F15A40E-2690-7F7D-D07C-0C4CF8F1D8DB}"/>
          </ac:picMkLst>
        </pc:picChg>
        <pc:picChg chg="add mod">
          <ac:chgData name="Liesbeth Meeus (imec)" userId="856aa87f-7a9d-4071-82c3-6ba40ffe456f" providerId="ADAL" clId="{B6BE2FEC-A7F6-4ED2-AA20-3143D513807D}" dt="2023-04-13T08:35:54.694" v="1358" actId="14100"/>
          <ac:picMkLst>
            <pc:docMk/>
            <pc:sldMk cId="3684327993" sldId="363"/>
            <ac:picMk id="10" creationId="{72DEC9E8-0C29-9A1C-67F3-DA49DE4C3A08}"/>
          </ac:picMkLst>
        </pc:picChg>
        <pc:picChg chg="add del mod">
          <ac:chgData name="Liesbeth Meeus (imec)" userId="856aa87f-7a9d-4071-82c3-6ba40ffe456f" providerId="ADAL" clId="{B6BE2FEC-A7F6-4ED2-AA20-3143D513807D}" dt="2023-04-12T13:40:16.023" v="1219" actId="478"/>
          <ac:picMkLst>
            <pc:docMk/>
            <pc:sldMk cId="3684327993" sldId="363"/>
            <ac:picMk id="11" creationId="{0939AD24-7A2D-5CF4-B0EF-135148D12D9A}"/>
          </ac:picMkLst>
        </pc:picChg>
        <pc:picChg chg="add del mod">
          <ac:chgData name="Liesbeth Meeus (imec)" userId="856aa87f-7a9d-4071-82c3-6ba40ffe456f" providerId="ADAL" clId="{B6BE2FEC-A7F6-4ED2-AA20-3143D513807D}" dt="2023-04-12T13:40:12.718" v="1218" actId="478"/>
          <ac:picMkLst>
            <pc:docMk/>
            <pc:sldMk cId="3684327993" sldId="363"/>
            <ac:picMk id="12" creationId="{433B9770-CFBE-0C41-62B2-560BF8FFDECE}"/>
          </ac:picMkLst>
        </pc:picChg>
        <pc:picChg chg="add mod ord">
          <ac:chgData name="Liesbeth Meeus (imec)" userId="856aa87f-7a9d-4071-82c3-6ba40ffe456f" providerId="ADAL" clId="{B6BE2FEC-A7F6-4ED2-AA20-3143D513807D}" dt="2023-04-13T08:36:16.949" v="1364" actId="1076"/>
          <ac:picMkLst>
            <pc:docMk/>
            <pc:sldMk cId="3684327993" sldId="363"/>
            <ac:picMk id="13" creationId="{A9BBFAE8-9830-A750-A6AC-DA99875150E2}"/>
          </ac:picMkLst>
        </pc:picChg>
        <pc:picChg chg="add mod ord">
          <ac:chgData name="Liesbeth Meeus (imec)" userId="856aa87f-7a9d-4071-82c3-6ba40ffe456f" providerId="ADAL" clId="{B6BE2FEC-A7F6-4ED2-AA20-3143D513807D}" dt="2023-04-13T08:36:19.101" v="1365" actId="1076"/>
          <ac:picMkLst>
            <pc:docMk/>
            <pc:sldMk cId="3684327993" sldId="363"/>
            <ac:picMk id="14" creationId="{78C09C38-1EEF-641E-03EC-79A59B441A00}"/>
          </ac:picMkLst>
        </pc:picChg>
      </pc:sldChg>
      <pc:sldMasterChg chg="delSldLayout">
        <pc:chgData name="Liesbeth Meeus (imec)" userId="856aa87f-7a9d-4071-82c3-6ba40ffe456f" providerId="ADAL" clId="{B6BE2FEC-A7F6-4ED2-AA20-3143D513807D}" dt="2023-04-18T13:19:51.961" v="1437" actId="47"/>
        <pc:sldMasterMkLst>
          <pc:docMk/>
          <pc:sldMasterMk cId="0" sldId="2147483666"/>
        </pc:sldMasterMkLst>
        <pc:sldLayoutChg chg="del">
          <pc:chgData name="Liesbeth Meeus (imec)" userId="856aa87f-7a9d-4071-82c3-6ba40ffe456f" providerId="ADAL" clId="{B6BE2FEC-A7F6-4ED2-AA20-3143D513807D}" dt="2023-04-18T13:19:51.961" v="1437" actId="47"/>
          <pc:sldLayoutMkLst>
            <pc:docMk/>
            <pc:sldMasterMk cId="0" sldId="2147483666"/>
            <pc:sldLayoutMk cId="0" sldId="2147483667"/>
          </pc:sldLayoutMkLst>
        </pc:sldLayoutChg>
        <pc:sldLayoutChg chg="del">
          <pc:chgData name="Liesbeth Meeus (imec)" userId="856aa87f-7a9d-4071-82c3-6ba40ffe456f" providerId="ADAL" clId="{B6BE2FEC-A7F6-4ED2-AA20-3143D513807D}" dt="2023-04-18T13:19:51.961" v="1437" actId="47"/>
          <pc:sldLayoutMkLst>
            <pc:docMk/>
            <pc:sldMasterMk cId="0" sldId="2147483666"/>
            <pc:sldLayoutMk cId="0" sldId="2147483668"/>
          </pc:sldLayoutMkLst>
        </pc:sldLayoutChg>
      </pc:sldMasterChg>
    </pc:docChg>
  </pc:docChgLst>
  <pc:docChgLst>
    <pc:chgData name="Sitt Min Oo (imec-UGent)" userId="S::minoo28@imec.be::45f6610d-910e-40b2-bda1-dcd4e0d9c359" providerId="AD" clId="Web-{3067683E-AEFF-F453-4335-AFB39CCCD6B2}"/>
    <pc:docChg chg="delSld">
      <pc:chgData name="Sitt Min Oo (imec-UGent)" userId="S::minoo28@imec.be::45f6610d-910e-40b2-bda1-dcd4e0d9c359" providerId="AD" clId="Web-{3067683E-AEFF-F453-4335-AFB39CCCD6B2}" dt="2023-04-17T11:13:23.557" v="0"/>
      <pc:docMkLst>
        <pc:docMk/>
      </pc:docMkLst>
      <pc:sldChg chg="del">
        <pc:chgData name="Sitt Min Oo (imec-UGent)" userId="S::minoo28@imec.be::45f6610d-910e-40b2-bda1-dcd4e0d9c359" providerId="AD" clId="Web-{3067683E-AEFF-F453-4335-AFB39CCCD6B2}" dt="2023-04-17T11:13:23.557" v="0"/>
        <pc:sldMkLst>
          <pc:docMk/>
          <pc:sldMk cId="0" sldId="299"/>
        </pc:sldMkLst>
      </pc:sldChg>
    </pc:docChg>
  </pc:docChgLst>
  <pc:docChgLst>
    <pc:chgData name="Sitt Min Oo (imec-UGent)" userId="S::minoo28@imec.be::45f6610d-910e-40b2-bda1-dcd4e0d9c359" providerId="AD" clId="Web-{C4E790C6-AF9E-32C7-D238-AB2C10344288}"/>
    <pc:docChg chg="modSld">
      <pc:chgData name="Sitt Min Oo (imec-UGent)" userId="S::minoo28@imec.be::45f6610d-910e-40b2-bda1-dcd4e0d9c359" providerId="AD" clId="Web-{C4E790C6-AF9E-32C7-D238-AB2C10344288}" dt="2023-04-20T09:28:36.832" v="40" actId="1076"/>
      <pc:docMkLst>
        <pc:docMk/>
      </pc:docMkLst>
      <pc:sldChg chg="addSp delSp modSp">
        <pc:chgData name="Sitt Min Oo (imec-UGent)" userId="S::minoo28@imec.be::45f6610d-910e-40b2-bda1-dcd4e0d9c359" providerId="AD" clId="Web-{C4E790C6-AF9E-32C7-D238-AB2C10344288}" dt="2023-04-20T09:10:55.848" v="19" actId="1076"/>
        <pc:sldMkLst>
          <pc:docMk/>
          <pc:sldMk cId="2646868402" sldId="367"/>
        </pc:sldMkLst>
        <pc:picChg chg="add del mod">
          <ac:chgData name="Sitt Min Oo (imec-UGent)" userId="S::minoo28@imec.be::45f6610d-910e-40b2-bda1-dcd4e0d9c359" providerId="AD" clId="Web-{C4E790C6-AF9E-32C7-D238-AB2C10344288}" dt="2023-04-20T09:10:18.269" v="10"/>
          <ac:picMkLst>
            <pc:docMk/>
            <pc:sldMk cId="2646868402" sldId="367"/>
            <ac:picMk id="2" creationId="{9310AE89-7AE8-B497-535A-43EFD8B2C48C}"/>
          </ac:picMkLst>
        </pc:picChg>
        <pc:picChg chg="del">
          <ac:chgData name="Sitt Min Oo (imec-UGent)" userId="S::minoo28@imec.be::45f6610d-910e-40b2-bda1-dcd4e0d9c359" providerId="AD" clId="Web-{C4E790C6-AF9E-32C7-D238-AB2C10344288}" dt="2023-04-20T09:07:20.076" v="0"/>
          <ac:picMkLst>
            <pc:docMk/>
            <pc:sldMk cId="2646868402" sldId="367"/>
            <ac:picMk id="3" creationId="{F2D8E99B-2681-F1A1-AA73-DF7E3460DC4A}"/>
          </ac:picMkLst>
        </pc:picChg>
        <pc:picChg chg="add mod">
          <ac:chgData name="Sitt Min Oo (imec-UGent)" userId="S::minoo28@imec.be::45f6610d-910e-40b2-bda1-dcd4e0d9c359" providerId="AD" clId="Web-{C4E790C6-AF9E-32C7-D238-AB2C10344288}" dt="2023-04-20T09:10:55.848" v="19" actId="1076"/>
          <ac:picMkLst>
            <pc:docMk/>
            <pc:sldMk cId="2646868402" sldId="367"/>
            <ac:picMk id="4" creationId="{2D013FA2-ABD1-3E19-5CE4-C991E385CA4F}"/>
          </ac:picMkLst>
        </pc:picChg>
      </pc:sldChg>
      <pc:sldChg chg="addSp delSp modSp">
        <pc:chgData name="Sitt Min Oo (imec-UGent)" userId="S::minoo28@imec.be::45f6610d-910e-40b2-bda1-dcd4e0d9c359" providerId="AD" clId="Web-{C4E790C6-AF9E-32C7-D238-AB2C10344288}" dt="2023-04-20T09:19:19.987" v="26" actId="1076"/>
        <pc:sldMkLst>
          <pc:docMk/>
          <pc:sldMk cId="362082099" sldId="368"/>
        </pc:sldMkLst>
        <pc:picChg chg="del">
          <ac:chgData name="Sitt Min Oo (imec-UGent)" userId="S::minoo28@imec.be::45f6610d-910e-40b2-bda1-dcd4e0d9c359" providerId="AD" clId="Web-{C4E790C6-AF9E-32C7-D238-AB2C10344288}" dt="2023-04-20T09:18:33.392" v="20"/>
          <ac:picMkLst>
            <pc:docMk/>
            <pc:sldMk cId="362082099" sldId="368"/>
            <ac:picMk id="2" creationId="{45852F70-5DD6-2799-F0A2-47EE54E1F8A2}"/>
          </ac:picMkLst>
        </pc:picChg>
        <pc:picChg chg="add mod">
          <ac:chgData name="Sitt Min Oo (imec-UGent)" userId="S::minoo28@imec.be::45f6610d-910e-40b2-bda1-dcd4e0d9c359" providerId="AD" clId="Web-{C4E790C6-AF9E-32C7-D238-AB2C10344288}" dt="2023-04-20T09:19:19.987" v="26" actId="1076"/>
          <ac:picMkLst>
            <pc:docMk/>
            <pc:sldMk cId="362082099" sldId="368"/>
            <ac:picMk id="3" creationId="{329DFD0C-4FF3-6FF5-EE33-F4A38AFA0341}"/>
          </ac:picMkLst>
        </pc:picChg>
      </pc:sldChg>
      <pc:sldChg chg="addSp delSp modSp">
        <pc:chgData name="Sitt Min Oo (imec-UGent)" userId="S::minoo28@imec.be::45f6610d-910e-40b2-bda1-dcd4e0d9c359" providerId="AD" clId="Web-{C4E790C6-AF9E-32C7-D238-AB2C10344288}" dt="2023-04-20T09:28:36.832" v="40" actId="1076"/>
        <pc:sldMkLst>
          <pc:docMk/>
          <pc:sldMk cId="3613880956" sldId="369"/>
        </pc:sldMkLst>
        <pc:picChg chg="add del mod">
          <ac:chgData name="Sitt Min Oo (imec-UGent)" userId="S::minoo28@imec.be::45f6610d-910e-40b2-bda1-dcd4e0d9c359" providerId="AD" clId="Web-{C4E790C6-AF9E-32C7-D238-AB2C10344288}" dt="2023-04-20T09:28:16.284" v="36"/>
          <ac:picMkLst>
            <pc:docMk/>
            <pc:sldMk cId="3613880956" sldId="369"/>
            <ac:picMk id="2" creationId="{A0D82BF9-0FC0-0D93-5259-4809236203F6}"/>
          </ac:picMkLst>
        </pc:picChg>
        <pc:picChg chg="add mod">
          <ac:chgData name="Sitt Min Oo (imec-UGent)" userId="S::minoo28@imec.be::45f6610d-910e-40b2-bda1-dcd4e0d9c359" providerId="AD" clId="Web-{C4E790C6-AF9E-32C7-D238-AB2C10344288}" dt="2023-04-20T09:28:36.832" v="40" actId="1076"/>
          <ac:picMkLst>
            <pc:docMk/>
            <pc:sldMk cId="3613880956" sldId="369"/>
            <ac:picMk id="3" creationId="{837CB5D8-ABED-DA32-6005-DD71BD45A770}"/>
          </ac:picMkLst>
        </pc:picChg>
        <pc:picChg chg="del">
          <ac:chgData name="Sitt Min Oo (imec-UGent)" userId="S::minoo28@imec.be::45f6610d-910e-40b2-bda1-dcd4e0d9c359" providerId="AD" clId="Web-{C4E790C6-AF9E-32C7-D238-AB2C10344288}" dt="2023-04-20T09:26:31.640" v="27"/>
          <ac:picMkLst>
            <pc:docMk/>
            <pc:sldMk cId="3613880956" sldId="369"/>
            <ac:picMk id="4" creationId="{E7BA220B-C52A-FB8A-899D-E8329A08398D}"/>
          </ac:picMkLst>
        </pc:picChg>
      </pc:sldChg>
    </pc:docChg>
  </pc:docChgLst>
  <pc:docChgLst>
    <pc:chgData name="Vlassenroot Eveline" userId="S::eveline.vlassenroot_vlaanderen.be#ext#@imecinternational.onmicrosoft.com::ae08e39f-b712-4ab9-b3dc-1cd00ed04b15" providerId="AD" clId="Web-{74C04C5F-C647-EC7C-3A90-BDED96BE2012}"/>
    <pc:docChg chg="modSld">
      <pc:chgData name="Vlassenroot Eveline" userId="S::eveline.vlassenroot_vlaanderen.be#ext#@imecinternational.onmicrosoft.com::ae08e39f-b712-4ab9-b3dc-1cd00ed04b15" providerId="AD" clId="Web-{74C04C5F-C647-EC7C-3A90-BDED96BE2012}" dt="2023-04-19T07:08:50.983" v="0" actId="1076"/>
      <pc:docMkLst>
        <pc:docMk/>
      </pc:docMkLst>
      <pc:sldChg chg="modSp">
        <pc:chgData name="Vlassenroot Eveline" userId="S::eveline.vlassenroot_vlaanderen.be#ext#@imecinternational.onmicrosoft.com::ae08e39f-b712-4ab9-b3dc-1cd00ed04b15" providerId="AD" clId="Web-{74C04C5F-C647-EC7C-3A90-BDED96BE2012}" dt="2023-04-19T07:08:50.983" v="0" actId="1076"/>
        <pc:sldMkLst>
          <pc:docMk/>
          <pc:sldMk cId="905495473" sldId="318"/>
        </pc:sldMkLst>
        <pc:spChg chg="mod">
          <ac:chgData name="Vlassenroot Eveline" userId="S::eveline.vlassenroot_vlaanderen.be#ext#@imecinternational.onmicrosoft.com::ae08e39f-b712-4ab9-b3dc-1cd00ed04b15" providerId="AD" clId="Web-{74C04C5F-C647-EC7C-3A90-BDED96BE2012}" dt="2023-04-19T07:08:50.983" v="0" actId="1076"/>
          <ac:spMkLst>
            <pc:docMk/>
            <pc:sldMk cId="905495473" sldId="318"/>
            <ac:spMk id="4" creationId="{68F1E114-5918-EF3A-0987-D94E5973D809}"/>
          </ac:spMkLst>
        </pc:spChg>
      </pc:sldChg>
    </pc:docChg>
  </pc:docChgLst>
  <pc:docChgLst>
    <pc:chgData name="Ben De Meester (imec-UGent)" userId="fd17ca98-a9b7-4bbf-b14b-7d928657e6c4" providerId="ADAL" clId="{4B241E37-F4B5-4939-86A4-480F09365E30}"/>
    <pc:docChg chg="undo custSel modSld">
      <pc:chgData name="Ben De Meester (imec-UGent)" userId="fd17ca98-a9b7-4bbf-b14b-7d928657e6c4" providerId="ADAL" clId="{4B241E37-F4B5-4939-86A4-480F09365E30}" dt="2023-04-18T12:23:48.986" v="4"/>
      <pc:docMkLst>
        <pc:docMk/>
      </pc:docMkLst>
      <pc:sldChg chg="modSp mod">
        <pc:chgData name="Ben De Meester (imec-UGent)" userId="fd17ca98-a9b7-4bbf-b14b-7d928657e6c4" providerId="ADAL" clId="{4B241E37-F4B5-4939-86A4-480F09365E30}" dt="2023-04-18T12:21:21.886" v="1" actId="1076"/>
        <pc:sldMkLst>
          <pc:docMk/>
          <pc:sldMk cId="3525661765" sldId="364"/>
        </pc:sldMkLst>
        <pc:picChg chg="mod">
          <ac:chgData name="Ben De Meester (imec-UGent)" userId="fd17ca98-a9b7-4bbf-b14b-7d928657e6c4" providerId="ADAL" clId="{4B241E37-F4B5-4939-86A4-480F09365E30}" dt="2023-04-18T12:21:21.886" v="1" actId="1076"/>
          <ac:picMkLst>
            <pc:docMk/>
            <pc:sldMk cId="3525661765" sldId="364"/>
            <ac:picMk id="2" creationId="{BE683A63-C765-2156-7B3C-9DDF87D75E9F}"/>
          </ac:picMkLst>
        </pc:picChg>
      </pc:sldChg>
      <pc:sldChg chg="modSp">
        <pc:chgData name="Ben De Meester (imec-UGent)" userId="fd17ca98-a9b7-4bbf-b14b-7d928657e6c4" providerId="ADAL" clId="{4B241E37-F4B5-4939-86A4-480F09365E30}" dt="2023-04-18T12:23:48.986" v="4"/>
        <pc:sldMkLst>
          <pc:docMk/>
          <pc:sldMk cId="362082099" sldId="368"/>
        </pc:sldMkLst>
        <pc:picChg chg="mod">
          <ac:chgData name="Ben De Meester (imec-UGent)" userId="fd17ca98-a9b7-4bbf-b14b-7d928657e6c4" providerId="ADAL" clId="{4B241E37-F4B5-4939-86A4-480F09365E30}" dt="2023-04-18T12:23:48.986" v="4"/>
          <ac:picMkLst>
            <pc:docMk/>
            <pc:sldMk cId="362082099" sldId="368"/>
            <ac:picMk id="2" creationId="{45852F70-5DD6-2799-F0A2-47EE54E1F8A2}"/>
          </ac:picMkLst>
        </pc:picChg>
      </pc:sldChg>
    </pc:docChg>
  </pc:docChgLst>
  <pc:docChgLst>
    <pc:chgData name="Liesbeth Meeus (imec)" userId="S::meeus87@imec.be::856aa87f-7a9d-4071-82c3-6ba40ffe456f" providerId="AD" clId="Web-{0388DE72-CAF2-A048-BA8A-3AAB49DE6914}"/>
    <pc:docChg chg="modSld">
      <pc:chgData name="Liesbeth Meeus (imec)" userId="S::meeus87@imec.be::856aa87f-7a9d-4071-82c3-6ba40ffe456f" providerId="AD" clId="Web-{0388DE72-CAF2-A048-BA8A-3AAB49DE6914}" dt="2023-04-13T08:26:57.825" v="107"/>
      <pc:docMkLst>
        <pc:docMk/>
      </pc:docMkLst>
      <pc:sldChg chg="mod modShow">
        <pc:chgData name="Liesbeth Meeus (imec)" userId="S::meeus87@imec.be::856aa87f-7a9d-4071-82c3-6ba40ffe456f" providerId="AD" clId="Web-{0388DE72-CAF2-A048-BA8A-3AAB49DE6914}" dt="2023-04-13T08:22:24.348" v="2"/>
        <pc:sldMkLst>
          <pc:docMk/>
          <pc:sldMk cId="0" sldId="257"/>
        </pc:sldMkLst>
      </pc:sldChg>
      <pc:sldChg chg="mod modShow">
        <pc:chgData name="Liesbeth Meeus (imec)" userId="S::meeus87@imec.be::856aa87f-7a9d-4071-82c3-6ba40ffe456f" providerId="AD" clId="Web-{0388DE72-CAF2-A048-BA8A-3AAB49DE6914}" dt="2023-04-13T08:22:29.441" v="3"/>
        <pc:sldMkLst>
          <pc:docMk/>
          <pc:sldMk cId="0" sldId="258"/>
        </pc:sldMkLst>
      </pc:sldChg>
      <pc:sldChg chg="addSp delSp modSp">
        <pc:chgData name="Liesbeth Meeus (imec)" userId="S::meeus87@imec.be::856aa87f-7a9d-4071-82c3-6ba40ffe456f" providerId="AD" clId="Web-{0388DE72-CAF2-A048-BA8A-3AAB49DE6914}" dt="2023-04-13T08:23:34.975" v="17" actId="20577"/>
        <pc:sldMkLst>
          <pc:docMk/>
          <pc:sldMk cId="0" sldId="259"/>
        </pc:sldMkLst>
        <pc:spChg chg="add del mod">
          <ac:chgData name="Liesbeth Meeus (imec)" userId="S::meeus87@imec.be::856aa87f-7a9d-4071-82c3-6ba40ffe456f" providerId="AD" clId="Web-{0388DE72-CAF2-A048-BA8A-3AAB49DE6914}" dt="2023-04-13T08:23:31.475" v="12"/>
          <ac:spMkLst>
            <pc:docMk/>
            <pc:sldMk cId="0" sldId="259"/>
            <ac:spMk id="2" creationId="{3314DF6C-80DD-F7D2-ACA8-07D936187C49}"/>
          </ac:spMkLst>
        </pc:spChg>
        <pc:spChg chg="mod">
          <ac:chgData name="Liesbeth Meeus (imec)" userId="S::meeus87@imec.be::856aa87f-7a9d-4071-82c3-6ba40ffe456f" providerId="AD" clId="Web-{0388DE72-CAF2-A048-BA8A-3AAB49DE6914}" dt="2023-04-13T08:23:34.975" v="17" actId="20577"/>
          <ac:spMkLst>
            <pc:docMk/>
            <pc:sldMk cId="0" sldId="259"/>
            <ac:spMk id="665" creationId="{00000000-0000-0000-0000-000000000000}"/>
          </ac:spMkLst>
        </pc:spChg>
      </pc:sldChg>
      <pc:sldChg chg="modSp">
        <pc:chgData name="Liesbeth Meeus (imec)" userId="S::meeus87@imec.be::856aa87f-7a9d-4071-82c3-6ba40ffe456f" providerId="AD" clId="Web-{0388DE72-CAF2-A048-BA8A-3AAB49DE6914}" dt="2023-04-13T08:26:31.825" v="106"/>
        <pc:sldMkLst>
          <pc:docMk/>
          <pc:sldMk cId="0" sldId="260"/>
        </pc:sldMkLst>
        <pc:graphicFrameChg chg="mod modGraphic">
          <ac:chgData name="Liesbeth Meeus (imec)" userId="S::meeus87@imec.be::856aa87f-7a9d-4071-82c3-6ba40ffe456f" providerId="AD" clId="Web-{0388DE72-CAF2-A048-BA8A-3AAB49DE6914}" dt="2023-04-13T08:26:31.825" v="106"/>
          <ac:graphicFrameMkLst>
            <pc:docMk/>
            <pc:sldMk cId="0" sldId="260"/>
            <ac:graphicFrameMk id="683" creationId="{00000000-0000-0000-0000-000000000000}"/>
          </ac:graphicFrameMkLst>
        </pc:graphicFrameChg>
      </pc:sldChg>
      <pc:sldChg chg="delSp">
        <pc:chgData name="Liesbeth Meeus (imec)" userId="S::meeus87@imec.be::856aa87f-7a9d-4071-82c3-6ba40ffe456f" providerId="AD" clId="Web-{0388DE72-CAF2-A048-BA8A-3AAB49DE6914}" dt="2023-04-13T08:26:57.825" v="107"/>
        <pc:sldMkLst>
          <pc:docMk/>
          <pc:sldMk cId="0" sldId="261"/>
        </pc:sldMkLst>
        <pc:picChg chg="del">
          <ac:chgData name="Liesbeth Meeus (imec)" userId="S::meeus87@imec.be::856aa87f-7a9d-4071-82c3-6ba40ffe456f" providerId="AD" clId="Web-{0388DE72-CAF2-A048-BA8A-3AAB49DE6914}" dt="2023-04-13T08:26:57.825" v="107"/>
          <ac:picMkLst>
            <pc:docMk/>
            <pc:sldMk cId="0" sldId="261"/>
            <ac:picMk id="3" creationId="{0F7BCADD-E536-910F-130D-B7CCDABF2DB9}"/>
          </ac:picMkLst>
        </pc:picChg>
      </pc:sldChg>
    </pc:docChg>
  </pc:docChgLst>
  <pc:docChgLst>
    <pc:chgData name="Sitt Min Oo (imec-UGent)" userId="S::minoo28@imec.be::45f6610d-910e-40b2-bda1-dcd4e0d9c359" providerId="AD" clId="Web-{1EED182B-0687-4C2C-ACEA-E3C0EA7A18C1}"/>
    <pc:docChg chg="modSld">
      <pc:chgData name="Sitt Min Oo (imec-UGent)" userId="S::minoo28@imec.be::45f6610d-910e-40b2-bda1-dcd4e0d9c359" providerId="AD" clId="Web-{1EED182B-0687-4C2C-ACEA-E3C0EA7A18C1}" dt="2023-04-20T08:58:42.278" v="5"/>
      <pc:docMkLst>
        <pc:docMk/>
      </pc:docMkLst>
      <pc:sldChg chg="modSp">
        <pc:chgData name="Sitt Min Oo (imec-UGent)" userId="S::minoo28@imec.be::45f6610d-910e-40b2-bda1-dcd4e0d9c359" providerId="AD" clId="Web-{1EED182B-0687-4C2C-ACEA-E3C0EA7A18C1}" dt="2023-04-20T08:58:42.278" v="5"/>
        <pc:sldMkLst>
          <pc:docMk/>
          <pc:sldMk cId="2646868402" sldId="367"/>
        </pc:sldMkLst>
        <pc:picChg chg="mod">
          <ac:chgData name="Sitt Min Oo (imec-UGent)" userId="S::minoo28@imec.be::45f6610d-910e-40b2-bda1-dcd4e0d9c359" providerId="AD" clId="Web-{1EED182B-0687-4C2C-ACEA-E3C0EA7A18C1}" dt="2023-04-20T08:58:42.278" v="5"/>
          <ac:picMkLst>
            <pc:docMk/>
            <pc:sldMk cId="2646868402" sldId="367"/>
            <ac:picMk id="3" creationId="{B1A51511-3A71-2695-C400-1EF9EA438450}"/>
          </ac:picMkLst>
        </pc:picChg>
      </pc:sldChg>
    </pc:docChg>
  </pc:docChgLst>
  <pc:docChgLst>
    <pc:chgData name="Sitt Min Oo (imec-UGent)" userId="S::minoo28@imec.be::45f6610d-910e-40b2-bda1-dcd4e0d9c359" providerId="AD" clId="Web-{92D0F39E-7A67-A08F-65C6-9E4C78A324F8}"/>
    <pc:docChg chg="modSld">
      <pc:chgData name="Sitt Min Oo (imec-UGent)" userId="S::minoo28@imec.be::45f6610d-910e-40b2-bda1-dcd4e0d9c359" providerId="AD" clId="Web-{92D0F39E-7A67-A08F-65C6-9E4C78A324F8}" dt="2023-04-20T08:48:24.034" v="63" actId="1076"/>
      <pc:docMkLst>
        <pc:docMk/>
      </pc:docMkLst>
      <pc:sldChg chg="addSp delSp modSp">
        <pc:chgData name="Sitt Min Oo (imec-UGent)" userId="S::minoo28@imec.be::45f6610d-910e-40b2-bda1-dcd4e0d9c359" providerId="AD" clId="Web-{92D0F39E-7A67-A08F-65C6-9E4C78A324F8}" dt="2023-04-20T08:07:50.113" v="31" actId="1076"/>
        <pc:sldMkLst>
          <pc:docMk/>
          <pc:sldMk cId="3525661765" sldId="364"/>
        </pc:sldMkLst>
        <pc:picChg chg="del">
          <ac:chgData name="Sitt Min Oo (imec-UGent)" userId="S::minoo28@imec.be::45f6610d-910e-40b2-bda1-dcd4e0d9c359" providerId="AD" clId="Web-{92D0F39E-7A67-A08F-65C6-9E4C78A324F8}" dt="2023-04-20T07:52:21.488" v="0"/>
          <ac:picMkLst>
            <pc:docMk/>
            <pc:sldMk cId="3525661765" sldId="364"/>
            <ac:picMk id="2" creationId="{BE683A63-C765-2156-7B3C-9DDF87D75E9F}"/>
          </ac:picMkLst>
        </pc:picChg>
        <pc:picChg chg="add del mod">
          <ac:chgData name="Sitt Min Oo (imec-UGent)" userId="S::minoo28@imec.be::45f6610d-910e-40b2-bda1-dcd4e0d9c359" providerId="AD" clId="Web-{92D0F39E-7A67-A08F-65C6-9E4C78A324F8}" dt="2023-04-20T07:53:33.444" v="5"/>
          <ac:picMkLst>
            <pc:docMk/>
            <pc:sldMk cId="3525661765" sldId="364"/>
            <ac:picMk id="3" creationId="{83527302-55D2-9890-1C2C-4410B37C61EA}"/>
          </ac:picMkLst>
        </pc:picChg>
        <pc:picChg chg="add del mod">
          <ac:chgData name="Sitt Min Oo (imec-UGent)" userId="S::minoo28@imec.be::45f6610d-910e-40b2-bda1-dcd4e0d9c359" providerId="AD" clId="Web-{92D0F39E-7A67-A08F-65C6-9E4C78A324F8}" dt="2023-04-20T08:01:15.396" v="14"/>
          <ac:picMkLst>
            <pc:docMk/>
            <pc:sldMk cId="3525661765" sldId="364"/>
            <ac:picMk id="4" creationId="{8E2B9F80-28EB-184C-9750-D4D0D9CEFFF8}"/>
          </ac:picMkLst>
        </pc:picChg>
        <pc:picChg chg="add del mod">
          <ac:chgData name="Sitt Min Oo (imec-UGent)" userId="S::minoo28@imec.be::45f6610d-910e-40b2-bda1-dcd4e0d9c359" providerId="AD" clId="Web-{92D0F39E-7A67-A08F-65C6-9E4C78A324F8}" dt="2023-04-20T08:07:07.564" v="22"/>
          <ac:picMkLst>
            <pc:docMk/>
            <pc:sldMk cId="3525661765" sldId="364"/>
            <ac:picMk id="5" creationId="{2069C0B5-7054-3CB1-A9D1-2D07EDAB862D}"/>
          </ac:picMkLst>
        </pc:picChg>
        <pc:picChg chg="add del mod">
          <ac:chgData name="Sitt Min Oo (imec-UGent)" userId="S::minoo28@imec.be::45f6610d-910e-40b2-bda1-dcd4e0d9c359" providerId="AD" clId="Web-{92D0F39E-7A67-A08F-65C6-9E4C78A324F8}" dt="2023-04-20T08:07:19.362" v="24"/>
          <ac:picMkLst>
            <pc:docMk/>
            <pc:sldMk cId="3525661765" sldId="364"/>
            <ac:picMk id="6" creationId="{DB9D2583-08E1-E736-C675-B7BB9B36B26B}"/>
          </ac:picMkLst>
        </pc:picChg>
        <pc:picChg chg="add mod">
          <ac:chgData name="Sitt Min Oo (imec-UGent)" userId="S::minoo28@imec.be::45f6610d-910e-40b2-bda1-dcd4e0d9c359" providerId="AD" clId="Web-{92D0F39E-7A67-A08F-65C6-9E4C78A324F8}" dt="2023-04-20T08:07:50.113" v="31" actId="1076"/>
          <ac:picMkLst>
            <pc:docMk/>
            <pc:sldMk cId="3525661765" sldId="364"/>
            <ac:picMk id="7" creationId="{EB93C61F-E54F-EC4D-DF0B-40EB98F457BB}"/>
          </ac:picMkLst>
        </pc:picChg>
      </pc:sldChg>
      <pc:sldChg chg="addSp delSp modSp">
        <pc:chgData name="Sitt Min Oo (imec-UGent)" userId="S::minoo28@imec.be::45f6610d-910e-40b2-bda1-dcd4e0d9c359" providerId="AD" clId="Web-{92D0F39E-7A67-A08F-65C6-9E4C78A324F8}" dt="2023-04-20T08:12:53.045" v="40" actId="1076"/>
        <pc:sldMkLst>
          <pc:docMk/>
          <pc:sldMk cId="3590282466" sldId="365"/>
        </pc:sldMkLst>
        <pc:picChg chg="add mod">
          <ac:chgData name="Sitt Min Oo (imec-UGent)" userId="S::minoo28@imec.be::45f6610d-910e-40b2-bda1-dcd4e0d9c359" providerId="AD" clId="Web-{92D0F39E-7A67-A08F-65C6-9E4C78A324F8}" dt="2023-04-20T08:12:53.045" v="40" actId="1076"/>
          <ac:picMkLst>
            <pc:docMk/>
            <pc:sldMk cId="3590282466" sldId="365"/>
            <ac:picMk id="2" creationId="{BE4039AD-CE39-B119-CDDF-D9C375B47CC2}"/>
          </ac:picMkLst>
        </pc:picChg>
        <pc:picChg chg="del">
          <ac:chgData name="Sitt Min Oo (imec-UGent)" userId="S::minoo28@imec.be::45f6610d-910e-40b2-bda1-dcd4e0d9c359" providerId="AD" clId="Web-{92D0F39E-7A67-A08F-65C6-9E4C78A324F8}" dt="2023-04-20T08:11:59.465" v="32"/>
          <ac:picMkLst>
            <pc:docMk/>
            <pc:sldMk cId="3590282466" sldId="365"/>
            <ac:picMk id="4" creationId="{1EAA22F7-E879-A020-DEBD-0752E5263996}"/>
          </ac:picMkLst>
        </pc:picChg>
      </pc:sldChg>
      <pc:sldChg chg="addSp delSp modSp">
        <pc:chgData name="Sitt Min Oo (imec-UGent)" userId="S::minoo28@imec.be::45f6610d-910e-40b2-bda1-dcd4e0d9c359" providerId="AD" clId="Web-{92D0F39E-7A67-A08F-65C6-9E4C78A324F8}" dt="2023-04-20T08:16:49.521" v="46" actId="1076"/>
        <pc:sldMkLst>
          <pc:docMk/>
          <pc:sldMk cId="3986063931" sldId="366"/>
        </pc:sldMkLst>
        <pc:picChg chg="del">
          <ac:chgData name="Sitt Min Oo (imec-UGent)" userId="S::minoo28@imec.be::45f6610d-910e-40b2-bda1-dcd4e0d9c359" providerId="AD" clId="Web-{92D0F39E-7A67-A08F-65C6-9E4C78A324F8}" dt="2023-04-20T08:16:24.927" v="41"/>
          <ac:picMkLst>
            <pc:docMk/>
            <pc:sldMk cId="3986063931" sldId="366"/>
            <ac:picMk id="2" creationId="{B6640068-77C6-164A-A7C9-38EAFBCA0C3D}"/>
          </ac:picMkLst>
        </pc:picChg>
        <pc:picChg chg="add mod">
          <ac:chgData name="Sitt Min Oo (imec-UGent)" userId="S::minoo28@imec.be::45f6610d-910e-40b2-bda1-dcd4e0d9c359" providerId="AD" clId="Web-{92D0F39E-7A67-A08F-65C6-9E4C78A324F8}" dt="2023-04-20T08:16:49.521" v="46" actId="1076"/>
          <ac:picMkLst>
            <pc:docMk/>
            <pc:sldMk cId="3986063931" sldId="366"/>
            <ac:picMk id="3" creationId="{E1E0BCFF-8035-1D2E-6EDB-E30FAAB938DD}"/>
          </ac:picMkLst>
        </pc:picChg>
      </pc:sldChg>
      <pc:sldChg chg="addSp delSp modSp">
        <pc:chgData name="Sitt Min Oo (imec-UGent)" userId="S::minoo28@imec.be::45f6610d-910e-40b2-bda1-dcd4e0d9c359" providerId="AD" clId="Web-{92D0F39E-7A67-A08F-65C6-9E4C78A324F8}" dt="2023-04-20T08:48:24.034" v="63" actId="1076"/>
        <pc:sldMkLst>
          <pc:docMk/>
          <pc:sldMk cId="2646868402" sldId="367"/>
        </pc:sldMkLst>
        <pc:picChg chg="add del mod">
          <ac:chgData name="Sitt Min Oo (imec-UGent)" userId="S::minoo28@imec.be::45f6610d-910e-40b2-bda1-dcd4e0d9c359" providerId="AD" clId="Web-{92D0F39E-7A67-A08F-65C6-9E4C78A324F8}" dt="2023-04-20T08:48:05.674" v="57"/>
          <ac:picMkLst>
            <pc:docMk/>
            <pc:sldMk cId="2646868402" sldId="367"/>
            <ac:picMk id="2" creationId="{AAFD4653-9E2A-F7C0-0C86-0D132CC76D37}"/>
          </ac:picMkLst>
        </pc:picChg>
        <pc:picChg chg="add mod">
          <ac:chgData name="Sitt Min Oo (imec-UGent)" userId="S::minoo28@imec.be::45f6610d-910e-40b2-bda1-dcd4e0d9c359" providerId="AD" clId="Web-{92D0F39E-7A67-A08F-65C6-9E4C78A324F8}" dt="2023-04-20T08:48:24.034" v="63" actId="1076"/>
          <ac:picMkLst>
            <pc:docMk/>
            <pc:sldMk cId="2646868402" sldId="367"/>
            <ac:picMk id="3" creationId="{B1A51511-3A71-2695-C400-1EF9EA438450}"/>
          </ac:picMkLst>
        </pc:picChg>
        <pc:picChg chg="del">
          <ac:chgData name="Sitt Min Oo (imec-UGent)" userId="S::minoo28@imec.be::45f6610d-910e-40b2-bda1-dcd4e0d9c359" providerId="AD" clId="Web-{92D0F39E-7A67-A08F-65C6-9E4C78A324F8}" dt="2023-04-20T08:44:55.088" v="47"/>
          <ac:picMkLst>
            <pc:docMk/>
            <pc:sldMk cId="2646868402" sldId="367"/>
            <ac:picMk id="4" creationId="{DA749E92-E108-24A1-EC48-D9880F05E5CD}"/>
          </ac:picMkLst>
        </pc:picChg>
      </pc:sldChg>
    </pc:docChg>
  </pc:docChgLst>
  <pc:docChgLst>
    <pc:chgData name="Sitt Min Oo (imec-UGent)" userId="S::minoo28@imec.be::45f6610d-910e-40b2-bda1-dcd4e0d9c359" providerId="AD" clId="Web-{B8042140-BC28-FC1A-7217-D6C5B692DB15}"/>
    <pc:docChg chg="modSld">
      <pc:chgData name="Sitt Min Oo (imec-UGent)" userId="S::minoo28@imec.be::45f6610d-910e-40b2-bda1-dcd4e0d9c359" providerId="AD" clId="Web-{B8042140-BC28-FC1A-7217-D6C5B692DB15}" dt="2023-04-20T09:00:16.693" v="6" actId="14100"/>
      <pc:docMkLst>
        <pc:docMk/>
      </pc:docMkLst>
      <pc:sldChg chg="addSp delSp modSp">
        <pc:chgData name="Sitt Min Oo (imec-UGent)" userId="S::minoo28@imec.be::45f6610d-910e-40b2-bda1-dcd4e0d9c359" providerId="AD" clId="Web-{B8042140-BC28-FC1A-7217-D6C5B692DB15}" dt="2023-04-20T09:00:16.693" v="6" actId="14100"/>
        <pc:sldMkLst>
          <pc:docMk/>
          <pc:sldMk cId="2646868402" sldId="367"/>
        </pc:sldMkLst>
        <pc:picChg chg="add mod">
          <ac:chgData name="Sitt Min Oo (imec-UGent)" userId="S::minoo28@imec.be::45f6610d-910e-40b2-bda1-dcd4e0d9c359" providerId="AD" clId="Web-{B8042140-BC28-FC1A-7217-D6C5B692DB15}" dt="2023-04-20T09:00:16.693" v="6" actId="14100"/>
          <ac:picMkLst>
            <pc:docMk/>
            <pc:sldMk cId="2646868402" sldId="367"/>
            <ac:picMk id="2" creationId="{E0E2582D-5741-9D52-A59B-E0423FF5CE3A}"/>
          </ac:picMkLst>
        </pc:picChg>
        <pc:picChg chg="del">
          <ac:chgData name="Sitt Min Oo (imec-UGent)" userId="S::minoo28@imec.be::45f6610d-910e-40b2-bda1-dcd4e0d9c359" providerId="AD" clId="Web-{B8042140-BC28-FC1A-7217-D6C5B692DB15}" dt="2023-04-20T08:59:00.625" v="0"/>
          <ac:picMkLst>
            <pc:docMk/>
            <pc:sldMk cId="2646868402" sldId="367"/>
            <ac:picMk id="3" creationId="{B1A51511-3A71-2695-C400-1EF9EA438450}"/>
          </ac:picMkLst>
        </pc:picChg>
      </pc:sldChg>
    </pc:docChg>
  </pc:docChgLst>
  <pc:docChgLst>
    <pc:chgData name="Sitt Min Oo (imec-UGent)" userId="S::minoo28@imec.be::45f6610d-910e-40b2-bda1-dcd4e0d9c359" providerId="AD" clId="Web-{B0FA556F-882E-6264-E094-D77990FDBA8A}"/>
    <pc:docChg chg="addSld delSld modSld sldOrd">
      <pc:chgData name="Sitt Min Oo (imec-UGent)" userId="S::minoo28@imec.be::45f6610d-910e-40b2-bda1-dcd4e0d9c359" providerId="AD" clId="Web-{B0FA556F-882E-6264-E094-D77990FDBA8A}" dt="2023-04-18T12:16:45.352" v="28" actId="14100"/>
      <pc:docMkLst>
        <pc:docMk/>
      </pc:docMkLst>
      <pc:sldChg chg="mod modShow">
        <pc:chgData name="Sitt Min Oo (imec-UGent)" userId="S::minoo28@imec.be::45f6610d-910e-40b2-bda1-dcd4e0d9c359" providerId="AD" clId="Web-{B0FA556F-882E-6264-E094-D77990FDBA8A}" dt="2023-04-18T12:14:03.190" v="23"/>
        <pc:sldMkLst>
          <pc:docMk/>
          <pc:sldMk cId="0" sldId="272"/>
        </pc:sldMkLst>
      </pc:sldChg>
      <pc:sldChg chg="mod modShow">
        <pc:chgData name="Sitt Min Oo (imec-UGent)" userId="S::minoo28@imec.be::45f6610d-910e-40b2-bda1-dcd4e0d9c359" providerId="AD" clId="Web-{B0FA556F-882E-6264-E094-D77990FDBA8A}" dt="2023-04-18T12:11:40.950" v="1"/>
        <pc:sldMkLst>
          <pc:docMk/>
          <pc:sldMk cId="0" sldId="289"/>
        </pc:sldMkLst>
      </pc:sldChg>
      <pc:sldChg chg="ord">
        <pc:chgData name="Sitt Min Oo (imec-UGent)" userId="S::minoo28@imec.be::45f6610d-910e-40b2-bda1-dcd4e0d9c359" providerId="AD" clId="Web-{B0FA556F-882E-6264-E094-D77990FDBA8A}" dt="2023-04-18T12:14:20.253" v="24"/>
        <pc:sldMkLst>
          <pc:docMk/>
          <pc:sldMk cId="0" sldId="290"/>
        </pc:sldMkLst>
      </pc:sldChg>
      <pc:sldChg chg="modSp">
        <pc:chgData name="Sitt Min Oo (imec-UGent)" userId="S::minoo28@imec.be::45f6610d-910e-40b2-bda1-dcd4e0d9c359" providerId="AD" clId="Web-{B0FA556F-882E-6264-E094-D77990FDBA8A}" dt="2023-04-18T12:15:00.755" v="25" actId="20577"/>
        <pc:sldMkLst>
          <pc:docMk/>
          <pc:sldMk cId="0" sldId="293"/>
        </pc:sldMkLst>
        <pc:spChg chg="mod">
          <ac:chgData name="Sitt Min Oo (imec-UGent)" userId="S::minoo28@imec.be::45f6610d-910e-40b2-bda1-dcd4e0d9c359" providerId="AD" clId="Web-{B0FA556F-882E-6264-E094-D77990FDBA8A}" dt="2023-04-18T12:15:00.755" v="25" actId="20577"/>
          <ac:spMkLst>
            <pc:docMk/>
            <pc:sldMk cId="0" sldId="293"/>
            <ac:spMk id="1082" creationId="{00000000-0000-0000-0000-000000000000}"/>
          </ac:spMkLst>
        </pc:spChg>
      </pc:sldChg>
      <pc:sldChg chg="mod modShow">
        <pc:chgData name="Sitt Min Oo (imec-UGent)" userId="S::minoo28@imec.be::45f6610d-910e-40b2-bda1-dcd4e0d9c359" providerId="AD" clId="Web-{B0FA556F-882E-6264-E094-D77990FDBA8A}" dt="2023-04-18T12:15:29.865" v="26"/>
        <pc:sldMkLst>
          <pc:docMk/>
          <pc:sldMk cId="0" sldId="297"/>
        </pc:sldMkLst>
      </pc:sldChg>
      <pc:sldChg chg="mod modShow">
        <pc:chgData name="Sitt Min Oo (imec-UGent)" userId="S::minoo28@imec.be::45f6610d-910e-40b2-bda1-dcd4e0d9c359" providerId="AD" clId="Web-{B0FA556F-882E-6264-E094-D77990FDBA8A}" dt="2023-04-18T12:15:50.866" v="27"/>
        <pc:sldMkLst>
          <pc:docMk/>
          <pc:sldMk cId="72906363" sldId="361"/>
        </pc:sldMkLst>
      </pc:sldChg>
      <pc:sldChg chg="del mod modShow">
        <pc:chgData name="Sitt Min Oo (imec-UGent)" userId="S::minoo28@imec.be::45f6610d-910e-40b2-bda1-dcd4e0d9c359" providerId="AD" clId="Web-{B0FA556F-882E-6264-E094-D77990FDBA8A}" dt="2023-04-18T12:13:59.658" v="22"/>
        <pc:sldMkLst>
          <pc:docMk/>
          <pc:sldMk cId="3684327993" sldId="363"/>
        </pc:sldMkLst>
      </pc:sldChg>
      <pc:sldChg chg="modSp">
        <pc:chgData name="Sitt Min Oo (imec-UGent)" userId="S::minoo28@imec.be::45f6610d-910e-40b2-bda1-dcd4e0d9c359" providerId="AD" clId="Web-{B0FA556F-882E-6264-E094-D77990FDBA8A}" dt="2023-04-18T12:16:45.352" v="28" actId="14100"/>
        <pc:sldMkLst>
          <pc:docMk/>
          <pc:sldMk cId="3525661765" sldId="364"/>
        </pc:sldMkLst>
        <pc:picChg chg="mod">
          <ac:chgData name="Sitt Min Oo (imec-UGent)" userId="S::minoo28@imec.be::45f6610d-910e-40b2-bda1-dcd4e0d9c359" providerId="AD" clId="Web-{B0FA556F-882E-6264-E094-D77990FDBA8A}" dt="2023-04-18T12:16:45.352" v="28" actId="14100"/>
          <ac:picMkLst>
            <pc:docMk/>
            <pc:sldMk cId="3525661765" sldId="364"/>
            <ac:picMk id="2" creationId="{BE683A63-C765-2156-7B3C-9DDF87D75E9F}"/>
          </ac:picMkLst>
        </pc:picChg>
      </pc:sldChg>
      <pc:sldChg chg="add replId">
        <pc:chgData name="Sitt Min Oo (imec-UGent)" userId="S::minoo28@imec.be::45f6610d-910e-40b2-bda1-dcd4e0d9c359" providerId="AD" clId="Web-{B0FA556F-882E-6264-E094-D77990FDBA8A}" dt="2023-04-18T12:13:47.345" v="20"/>
        <pc:sldMkLst>
          <pc:docMk/>
          <pc:sldMk cId="1081481555" sldId="370"/>
        </pc:sldMkLst>
      </pc:sldChg>
    </pc:docChg>
  </pc:docChgLst>
  <pc:docChgLst>
    <pc:chgData name="Sitt Min Oo (imec-UGent)" userId="S::minoo28@imec.be::45f6610d-910e-40b2-bda1-dcd4e0d9c359" providerId="AD" clId="Web-{822CE0A1-DCCB-EB6F-2ED3-0C23C249A703}"/>
    <pc:docChg chg="modSld">
      <pc:chgData name="Sitt Min Oo (imec-UGent)" userId="S::minoo28@imec.be::45f6610d-910e-40b2-bda1-dcd4e0d9c359" providerId="AD" clId="Web-{822CE0A1-DCCB-EB6F-2ED3-0C23C249A703}" dt="2023-04-20T09:06:59.037" v="9" actId="1076"/>
      <pc:docMkLst>
        <pc:docMk/>
      </pc:docMkLst>
      <pc:sldChg chg="addSp modSp">
        <pc:chgData name="Sitt Min Oo (imec-UGent)" userId="S::minoo28@imec.be::45f6610d-910e-40b2-bda1-dcd4e0d9c359" providerId="AD" clId="Web-{822CE0A1-DCCB-EB6F-2ED3-0C23C249A703}" dt="2023-04-20T09:06:59.037" v="9" actId="1076"/>
        <pc:sldMkLst>
          <pc:docMk/>
          <pc:sldMk cId="2646868402" sldId="367"/>
        </pc:sldMkLst>
        <pc:picChg chg="add mod">
          <ac:chgData name="Sitt Min Oo (imec-UGent)" userId="S::minoo28@imec.be::45f6610d-910e-40b2-bda1-dcd4e0d9c359" providerId="AD" clId="Web-{822CE0A1-DCCB-EB6F-2ED3-0C23C249A703}" dt="2023-04-20T09:06:59.037" v="9" actId="1076"/>
          <ac:picMkLst>
            <pc:docMk/>
            <pc:sldMk cId="2646868402" sldId="367"/>
            <ac:picMk id="3" creationId="{F2D8E99B-2681-F1A1-AA73-DF7E3460DC4A}"/>
          </ac:picMkLst>
        </pc:picChg>
      </pc:sldChg>
    </pc:docChg>
  </pc:docChgLst>
  <pc:docChgLst>
    <pc:chgData name="Sitt Min Oo (imec-UGent)" userId="S::minoo28@imec.be::45f6610d-910e-40b2-bda1-dcd4e0d9c359" providerId="AD" clId="Web-{B79FA030-DF05-A098-6D92-08C4C6FF1227}"/>
    <pc:docChg chg="addSld modSld">
      <pc:chgData name="Sitt Min Oo (imec-UGent)" userId="S::minoo28@imec.be::45f6610d-910e-40b2-bda1-dcd4e0d9c359" providerId="AD" clId="Web-{B79FA030-DF05-A098-6D92-08C4C6FF1227}" dt="2023-04-18T11:49:59.717" v="88" actId="1076"/>
      <pc:docMkLst>
        <pc:docMk/>
      </pc:docMkLst>
      <pc:sldChg chg="addSp delSp modSp new">
        <pc:chgData name="Sitt Min Oo (imec-UGent)" userId="S::minoo28@imec.be::45f6610d-910e-40b2-bda1-dcd4e0d9c359" providerId="AD" clId="Web-{B79FA030-DF05-A098-6D92-08C4C6FF1227}" dt="2023-04-18T08:15:20.265" v="42" actId="1076"/>
        <pc:sldMkLst>
          <pc:docMk/>
          <pc:sldMk cId="3525661765" sldId="364"/>
        </pc:sldMkLst>
        <pc:spChg chg="del">
          <ac:chgData name="Sitt Min Oo (imec-UGent)" userId="S::minoo28@imec.be::45f6610d-910e-40b2-bda1-dcd4e0d9c359" providerId="AD" clId="Web-{B79FA030-DF05-A098-6D92-08C4C6FF1227}" dt="2023-04-18T07:27:07.483" v="3"/>
          <ac:spMkLst>
            <pc:docMk/>
            <pc:sldMk cId="3525661765" sldId="364"/>
            <ac:spMk id="2" creationId="{DD3205FB-8163-B8F0-4228-35FA0CAF67C0}"/>
          </ac:spMkLst>
        </pc:spChg>
        <pc:spChg chg="del">
          <ac:chgData name="Sitt Min Oo (imec-UGent)" userId="S::minoo28@imec.be::45f6610d-910e-40b2-bda1-dcd4e0d9c359" providerId="AD" clId="Web-{B79FA030-DF05-A098-6D92-08C4C6FF1227}" dt="2023-04-18T08:10:58.739" v="35"/>
          <ac:spMkLst>
            <pc:docMk/>
            <pc:sldMk cId="3525661765" sldId="364"/>
            <ac:spMk id="3" creationId="{BEDEDD5C-65C8-833D-811C-8BCEC76FA682}"/>
          </ac:spMkLst>
        </pc:spChg>
        <pc:spChg chg="add del mod">
          <ac:chgData name="Sitt Min Oo (imec-UGent)" userId="S::minoo28@imec.be::45f6610d-910e-40b2-bda1-dcd4e0d9c359" providerId="AD" clId="Web-{B79FA030-DF05-A098-6D92-08C4C6FF1227}" dt="2023-04-18T07:38:26.501" v="13"/>
          <ac:spMkLst>
            <pc:docMk/>
            <pc:sldMk cId="3525661765" sldId="364"/>
            <ac:spMk id="5" creationId="{058BCCA2-8BBF-0560-3BA9-DD5FEA100C69}"/>
          </ac:spMkLst>
        </pc:spChg>
        <pc:picChg chg="add mod">
          <ac:chgData name="Sitt Min Oo (imec-UGent)" userId="S::minoo28@imec.be::45f6610d-910e-40b2-bda1-dcd4e0d9c359" providerId="AD" clId="Web-{B79FA030-DF05-A098-6D92-08C4C6FF1227}" dt="2023-04-18T08:15:20.265" v="42" actId="1076"/>
          <ac:picMkLst>
            <pc:docMk/>
            <pc:sldMk cId="3525661765" sldId="364"/>
            <ac:picMk id="2" creationId="{BE683A63-C765-2156-7B3C-9DDF87D75E9F}"/>
          </ac:picMkLst>
        </pc:picChg>
        <pc:picChg chg="add del mod">
          <ac:chgData name="Sitt Min Oo (imec-UGent)" userId="S::minoo28@imec.be::45f6610d-910e-40b2-bda1-dcd4e0d9c359" providerId="AD" clId="Web-{B79FA030-DF05-A098-6D92-08C4C6FF1227}" dt="2023-04-18T07:38:42.517" v="16"/>
          <ac:picMkLst>
            <pc:docMk/>
            <pc:sldMk cId="3525661765" sldId="364"/>
            <ac:picMk id="6" creationId="{343204F7-909D-22C9-EB31-AFB2C490078F}"/>
          </ac:picMkLst>
        </pc:picChg>
        <pc:picChg chg="add del mod">
          <ac:chgData name="Sitt Min Oo (imec-UGent)" userId="S::minoo28@imec.be::45f6610d-910e-40b2-bda1-dcd4e0d9c359" providerId="AD" clId="Web-{B79FA030-DF05-A098-6D92-08C4C6FF1227}" dt="2023-04-18T07:52:36.289" v="21"/>
          <ac:picMkLst>
            <pc:docMk/>
            <pc:sldMk cId="3525661765" sldId="364"/>
            <ac:picMk id="7" creationId="{FE71B407-F135-FF96-38E7-645685B08F86}"/>
          </ac:picMkLst>
        </pc:picChg>
        <pc:picChg chg="add del mod">
          <ac:chgData name="Sitt Min Oo (imec-UGent)" userId="S::minoo28@imec.be::45f6610d-910e-40b2-bda1-dcd4e0d9c359" providerId="AD" clId="Web-{B79FA030-DF05-A098-6D92-08C4C6FF1227}" dt="2023-04-18T08:15:10.312" v="37"/>
          <ac:picMkLst>
            <pc:docMk/>
            <pc:sldMk cId="3525661765" sldId="364"/>
            <ac:picMk id="8" creationId="{AB5CFE0F-5AED-B10B-510E-9F543B27A493}"/>
          </ac:picMkLst>
        </pc:picChg>
      </pc:sldChg>
      <pc:sldChg chg="addSp delSp modSp new">
        <pc:chgData name="Sitt Min Oo (imec-UGent)" userId="S::minoo28@imec.be::45f6610d-910e-40b2-bda1-dcd4e0d9c359" providerId="AD" clId="Web-{B79FA030-DF05-A098-6D92-08C4C6FF1227}" dt="2023-04-18T08:39:55.824" v="50" actId="1076"/>
        <pc:sldMkLst>
          <pc:docMk/>
          <pc:sldMk cId="3590282466" sldId="365"/>
        </pc:sldMkLst>
        <pc:spChg chg="del">
          <ac:chgData name="Sitt Min Oo (imec-UGent)" userId="S::minoo28@imec.be::45f6610d-910e-40b2-bda1-dcd4e0d9c359" providerId="AD" clId="Web-{B79FA030-DF05-A098-6D92-08C4C6FF1227}" dt="2023-04-18T08:39:53.465" v="48"/>
          <ac:spMkLst>
            <pc:docMk/>
            <pc:sldMk cId="3590282466" sldId="365"/>
            <ac:spMk id="2" creationId="{003931DA-6B0C-C810-C683-98318B84845A}"/>
          </ac:spMkLst>
        </pc:spChg>
        <pc:spChg chg="del">
          <ac:chgData name="Sitt Min Oo (imec-UGent)" userId="S::minoo28@imec.be::45f6610d-910e-40b2-bda1-dcd4e0d9c359" providerId="AD" clId="Web-{B79FA030-DF05-A098-6D92-08C4C6FF1227}" dt="2023-04-18T08:39:54.762" v="49"/>
          <ac:spMkLst>
            <pc:docMk/>
            <pc:sldMk cId="3590282466" sldId="365"/>
            <ac:spMk id="3" creationId="{CEDF9B9E-1081-0689-CE5A-A0C5F1D7A02C}"/>
          </ac:spMkLst>
        </pc:spChg>
        <pc:picChg chg="add mod">
          <ac:chgData name="Sitt Min Oo (imec-UGent)" userId="S::minoo28@imec.be::45f6610d-910e-40b2-bda1-dcd4e0d9c359" providerId="AD" clId="Web-{B79FA030-DF05-A098-6D92-08C4C6FF1227}" dt="2023-04-18T08:39:55.824" v="50" actId="1076"/>
          <ac:picMkLst>
            <pc:docMk/>
            <pc:sldMk cId="3590282466" sldId="365"/>
            <ac:picMk id="4" creationId="{1EAA22F7-E879-A020-DEBD-0752E5263996}"/>
          </ac:picMkLst>
        </pc:picChg>
      </pc:sldChg>
      <pc:sldChg chg="addSp delSp modSp new">
        <pc:chgData name="Sitt Min Oo (imec-UGent)" userId="S::minoo28@imec.be::45f6610d-910e-40b2-bda1-dcd4e0d9c359" providerId="AD" clId="Web-{B79FA030-DF05-A098-6D92-08C4C6FF1227}" dt="2023-04-18T10:46:14.594" v="57" actId="1076"/>
        <pc:sldMkLst>
          <pc:docMk/>
          <pc:sldMk cId="3986063931" sldId="366"/>
        </pc:sldMkLst>
        <pc:spChg chg="del">
          <ac:chgData name="Sitt Min Oo (imec-UGent)" userId="S::minoo28@imec.be::45f6610d-910e-40b2-bda1-dcd4e0d9c359" providerId="AD" clId="Web-{B79FA030-DF05-A098-6D92-08C4C6FF1227}" dt="2023-04-18T09:03:42.419" v="53"/>
          <ac:spMkLst>
            <pc:docMk/>
            <pc:sldMk cId="3986063931" sldId="366"/>
            <ac:spMk id="2" creationId="{BCE8B20D-F83C-A8D9-5F02-C5DDE50E153E}"/>
          </ac:spMkLst>
        </pc:spChg>
        <pc:spChg chg="del">
          <ac:chgData name="Sitt Min Oo (imec-UGent)" userId="S::minoo28@imec.be::45f6610d-910e-40b2-bda1-dcd4e0d9c359" providerId="AD" clId="Web-{B79FA030-DF05-A098-6D92-08C4C6FF1227}" dt="2023-04-18T09:03:42.340" v="52"/>
          <ac:spMkLst>
            <pc:docMk/>
            <pc:sldMk cId="3986063931" sldId="366"/>
            <ac:spMk id="3" creationId="{0DFD3A31-036E-5685-2A62-C613B6169076}"/>
          </ac:spMkLst>
        </pc:spChg>
        <pc:picChg chg="add mod">
          <ac:chgData name="Sitt Min Oo (imec-UGent)" userId="S::minoo28@imec.be::45f6610d-910e-40b2-bda1-dcd4e0d9c359" providerId="AD" clId="Web-{B79FA030-DF05-A098-6D92-08C4C6FF1227}" dt="2023-04-18T10:46:14.594" v="57" actId="1076"/>
          <ac:picMkLst>
            <pc:docMk/>
            <pc:sldMk cId="3986063931" sldId="366"/>
            <ac:picMk id="2" creationId="{B6640068-77C6-164A-A7C9-38EAFBCA0C3D}"/>
          </ac:picMkLst>
        </pc:picChg>
      </pc:sldChg>
      <pc:sldChg chg="addSp delSp modSp new">
        <pc:chgData name="Sitt Min Oo (imec-UGent)" userId="S::minoo28@imec.be::45f6610d-910e-40b2-bda1-dcd4e0d9c359" providerId="AD" clId="Web-{B79FA030-DF05-A098-6D92-08C4C6FF1227}" dt="2023-04-18T11:01:40.450" v="65"/>
        <pc:sldMkLst>
          <pc:docMk/>
          <pc:sldMk cId="2646868402" sldId="367"/>
        </pc:sldMkLst>
        <pc:spChg chg="del">
          <ac:chgData name="Sitt Min Oo (imec-UGent)" userId="S::minoo28@imec.be::45f6610d-910e-40b2-bda1-dcd4e0d9c359" providerId="AD" clId="Web-{B79FA030-DF05-A098-6D92-08C4C6FF1227}" dt="2023-04-18T11:01:40.450" v="65"/>
          <ac:spMkLst>
            <pc:docMk/>
            <pc:sldMk cId="2646868402" sldId="367"/>
            <ac:spMk id="2" creationId="{CDC00712-3656-6A17-0A96-861104F7698F}"/>
          </ac:spMkLst>
        </pc:spChg>
        <pc:spChg chg="del">
          <ac:chgData name="Sitt Min Oo (imec-UGent)" userId="S::minoo28@imec.be::45f6610d-910e-40b2-bda1-dcd4e0d9c359" providerId="AD" clId="Web-{B79FA030-DF05-A098-6D92-08C4C6FF1227}" dt="2023-04-18T11:01:35.138" v="64"/>
          <ac:spMkLst>
            <pc:docMk/>
            <pc:sldMk cId="2646868402" sldId="367"/>
            <ac:spMk id="3" creationId="{76559CBC-6864-BC54-7F7C-8D74DE792CA2}"/>
          </ac:spMkLst>
        </pc:spChg>
        <pc:picChg chg="add mod">
          <ac:chgData name="Sitt Min Oo (imec-UGent)" userId="S::minoo28@imec.be::45f6610d-910e-40b2-bda1-dcd4e0d9c359" providerId="AD" clId="Web-{B79FA030-DF05-A098-6D92-08C4C6FF1227}" dt="2023-04-18T11:01:33.044" v="63" actId="1076"/>
          <ac:picMkLst>
            <pc:docMk/>
            <pc:sldMk cId="2646868402" sldId="367"/>
            <ac:picMk id="4" creationId="{DA749E92-E108-24A1-EC48-D9880F05E5CD}"/>
          </ac:picMkLst>
        </pc:picChg>
      </pc:sldChg>
      <pc:sldChg chg="addSp delSp modSp new">
        <pc:chgData name="Sitt Min Oo (imec-UGent)" userId="S::minoo28@imec.be::45f6610d-910e-40b2-bda1-dcd4e0d9c359" providerId="AD" clId="Web-{B79FA030-DF05-A098-6D92-08C4C6FF1227}" dt="2023-04-18T11:48:16.292" v="77" actId="1076"/>
        <pc:sldMkLst>
          <pc:docMk/>
          <pc:sldMk cId="362082099" sldId="368"/>
        </pc:sldMkLst>
        <pc:spChg chg="del">
          <ac:chgData name="Sitt Min Oo (imec-UGent)" userId="S::minoo28@imec.be::45f6610d-910e-40b2-bda1-dcd4e0d9c359" providerId="AD" clId="Web-{B79FA030-DF05-A098-6D92-08C4C6FF1227}" dt="2023-04-18T11:05:29.614" v="68"/>
          <ac:spMkLst>
            <pc:docMk/>
            <pc:sldMk cId="362082099" sldId="368"/>
            <ac:spMk id="2" creationId="{8FC65980-D467-4E77-AC7B-5FD4025C92D5}"/>
          </ac:spMkLst>
        </pc:spChg>
        <pc:spChg chg="del">
          <ac:chgData name="Sitt Min Oo (imec-UGent)" userId="S::minoo28@imec.be::45f6610d-910e-40b2-bda1-dcd4e0d9c359" providerId="AD" clId="Web-{B79FA030-DF05-A098-6D92-08C4C6FF1227}" dt="2023-04-18T11:05:28.864" v="67"/>
          <ac:spMkLst>
            <pc:docMk/>
            <pc:sldMk cId="362082099" sldId="368"/>
            <ac:spMk id="3" creationId="{E0193C48-638F-B66C-1203-AF0D9F5FE607}"/>
          </ac:spMkLst>
        </pc:spChg>
        <pc:picChg chg="add mod">
          <ac:chgData name="Sitt Min Oo (imec-UGent)" userId="S::minoo28@imec.be::45f6610d-910e-40b2-bda1-dcd4e0d9c359" providerId="AD" clId="Web-{B79FA030-DF05-A098-6D92-08C4C6FF1227}" dt="2023-04-18T11:48:16.292" v="77" actId="1076"/>
          <ac:picMkLst>
            <pc:docMk/>
            <pc:sldMk cId="362082099" sldId="368"/>
            <ac:picMk id="2" creationId="{45852F70-5DD6-2799-F0A2-47EE54E1F8A2}"/>
          </ac:picMkLst>
        </pc:picChg>
      </pc:sldChg>
      <pc:sldChg chg="addSp delSp modSp new">
        <pc:chgData name="Sitt Min Oo (imec-UGent)" userId="S::minoo28@imec.be::45f6610d-910e-40b2-bda1-dcd4e0d9c359" providerId="AD" clId="Web-{B79FA030-DF05-A098-6D92-08C4C6FF1227}" dt="2023-04-18T11:49:59.717" v="88" actId="1076"/>
        <pc:sldMkLst>
          <pc:docMk/>
          <pc:sldMk cId="3613880956" sldId="369"/>
        </pc:sldMkLst>
        <pc:spChg chg="del">
          <ac:chgData name="Sitt Min Oo (imec-UGent)" userId="S::minoo28@imec.be::45f6610d-910e-40b2-bda1-dcd4e0d9c359" providerId="AD" clId="Web-{B79FA030-DF05-A098-6D92-08C4C6FF1227}" dt="2023-04-18T11:48:22.245" v="79"/>
          <ac:spMkLst>
            <pc:docMk/>
            <pc:sldMk cId="3613880956" sldId="369"/>
            <ac:spMk id="2" creationId="{867D104E-6FF4-862B-2D39-60D012AFDD2D}"/>
          </ac:spMkLst>
        </pc:spChg>
        <pc:spChg chg="del">
          <ac:chgData name="Sitt Min Oo (imec-UGent)" userId="S::minoo28@imec.be::45f6610d-910e-40b2-bda1-dcd4e0d9c359" providerId="AD" clId="Web-{B79FA030-DF05-A098-6D92-08C4C6FF1227}" dt="2023-04-18T11:48:22.261" v="80"/>
          <ac:spMkLst>
            <pc:docMk/>
            <pc:sldMk cId="3613880956" sldId="369"/>
            <ac:spMk id="3" creationId="{D6FB11E4-E661-F0F7-D9CA-3660768D05C5}"/>
          </ac:spMkLst>
        </pc:spChg>
        <pc:picChg chg="add mod">
          <ac:chgData name="Sitt Min Oo (imec-UGent)" userId="S::minoo28@imec.be::45f6610d-910e-40b2-bda1-dcd4e0d9c359" providerId="AD" clId="Web-{B79FA030-DF05-A098-6D92-08C4C6FF1227}" dt="2023-04-18T11:49:59.717" v="88" actId="1076"/>
          <ac:picMkLst>
            <pc:docMk/>
            <pc:sldMk cId="3613880956" sldId="369"/>
            <ac:picMk id="4" creationId="{E7BA220B-C52A-FB8A-899D-E8329A08398D}"/>
          </ac:picMkLst>
        </pc:picChg>
      </pc:sldChg>
    </pc:docChg>
  </pc:docChgLst>
  <pc:docChgLst>
    <pc:chgData name="Sitt Min Oo (imec-UGent)" userId="S::minoo28@imec.be::45f6610d-910e-40b2-bda1-dcd4e0d9c359" providerId="AD" clId="Web-{EC6D5C7B-01C8-CA7D-88F7-8265057E1E31}"/>
    <pc:docChg chg="modSld">
      <pc:chgData name="Sitt Min Oo (imec-UGent)" userId="S::minoo28@imec.be::45f6610d-910e-40b2-bda1-dcd4e0d9c359" providerId="AD" clId="Web-{EC6D5C7B-01C8-CA7D-88F7-8265057E1E31}" dt="2023-04-18T12:21:15.545" v="1" actId="1076"/>
      <pc:docMkLst>
        <pc:docMk/>
      </pc:docMkLst>
      <pc:sldChg chg="modSp">
        <pc:chgData name="Sitt Min Oo (imec-UGent)" userId="S::minoo28@imec.be::45f6610d-910e-40b2-bda1-dcd4e0d9c359" providerId="AD" clId="Web-{EC6D5C7B-01C8-CA7D-88F7-8265057E1E31}" dt="2023-04-18T12:21:15.545" v="1" actId="1076"/>
        <pc:sldMkLst>
          <pc:docMk/>
          <pc:sldMk cId="362082099" sldId="368"/>
        </pc:sldMkLst>
        <pc:picChg chg="mod">
          <ac:chgData name="Sitt Min Oo (imec-UGent)" userId="S::minoo28@imec.be::45f6610d-910e-40b2-bda1-dcd4e0d9c359" providerId="AD" clId="Web-{EC6D5C7B-01C8-CA7D-88F7-8265057E1E31}" dt="2023-04-18T12:21:15.545" v="1" actId="1076"/>
          <ac:picMkLst>
            <pc:docMk/>
            <pc:sldMk cId="362082099" sldId="368"/>
            <ac:picMk id="2" creationId="{45852F70-5DD6-2799-F0A2-47EE54E1F8A2}"/>
          </ac:picMkLst>
        </pc:picChg>
      </pc:sldChg>
    </pc:docChg>
  </pc:docChgLst>
  <pc:docChgLst>
    <pc:chgData name="Vlassenroot Eveline" userId="S::eveline.vlassenroot_vlaanderen.be#ext#@imecinternational.onmicrosoft.com::ae08e39f-b712-4ab9-b3dc-1cd00ed04b15" providerId="AD" clId="Web-{F891AF56-7C52-757B-C058-299CD5E6895B}"/>
    <pc:docChg chg="modSld">
      <pc:chgData name="Vlassenroot Eveline" userId="S::eveline.vlassenroot_vlaanderen.be#ext#@imecinternational.onmicrosoft.com::ae08e39f-b712-4ab9-b3dc-1cd00ed04b15" providerId="AD" clId="Web-{F891AF56-7C52-757B-C058-299CD5E6895B}" dt="2023-04-18T12:28:33.274" v="9" actId="1076"/>
      <pc:docMkLst>
        <pc:docMk/>
      </pc:docMkLst>
      <pc:sldChg chg="modSp">
        <pc:chgData name="Vlassenroot Eveline" userId="S::eveline.vlassenroot_vlaanderen.be#ext#@imecinternational.onmicrosoft.com::ae08e39f-b712-4ab9-b3dc-1cd00ed04b15" providerId="AD" clId="Web-{F891AF56-7C52-757B-C058-299CD5E6895B}" dt="2023-04-18T12:07:25.257" v="3" actId="20577"/>
        <pc:sldMkLst>
          <pc:docMk/>
          <pc:sldMk cId="0" sldId="259"/>
        </pc:sldMkLst>
        <pc:spChg chg="mod">
          <ac:chgData name="Vlassenroot Eveline" userId="S::eveline.vlassenroot_vlaanderen.be#ext#@imecinternational.onmicrosoft.com::ae08e39f-b712-4ab9-b3dc-1cd00ed04b15" providerId="AD" clId="Web-{F891AF56-7C52-757B-C058-299CD5E6895B}" dt="2023-04-18T12:07:25.257" v="3" actId="20577"/>
          <ac:spMkLst>
            <pc:docMk/>
            <pc:sldMk cId="0" sldId="259"/>
            <ac:spMk id="665" creationId="{00000000-0000-0000-0000-000000000000}"/>
          </ac:spMkLst>
        </pc:spChg>
      </pc:sldChg>
      <pc:sldChg chg="mod modShow">
        <pc:chgData name="Vlassenroot Eveline" userId="S::eveline.vlassenroot_vlaanderen.be#ext#@imecinternational.onmicrosoft.com::ae08e39f-b712-4ab9-b3dc-1cd00ed04b15" providerId="AD" clId="Web-{F891AF56-7C52-757B-C058-299CD5E6895B}" dt="2023-04-18T12:12:21.878" v="4"/>
        <pc:sldMkLst>
          <pc:docMk/>
          <pc:sldMk cId="0" sldId="274"/>
        </pc:sldMkLst>
      </pc:sldChg>
      <pc:sldChg chg="modSp">
        <pc:chgData name="Vlassenroot Eveline" userId="S::eveline.vlassenroot_vlaanderen.be#ext#@imecinternational.onmicrosoft.com::ae08e39f-b712-4ab9-b3dc-1cd00ed04b15" providerId="AD" clId="Web-{F891AF56-7C52-757B-C058-299CD5E6895B}" dt="2023-04-18T12:27:32.319" v="6" actId="20577"/>
        <pc:sldMkLst>
          <pc:docMk/>
          <pc:sldMk cId="0" sldId="314"/>
        </pc:sldMkLst>
        <pc:spChg chg="mod">
          <ac:chgData name="Vlassenroot Eveline" userId="S::eveline.vlassenroot_vlaanderen.be#ext#@imecinternational.onmicrosoft.com::ae08e39f-b712-4ab9-b3dc-1cd00ed04b15" providerId="AD" clId="Web-{F891AF56-7C52-757B-C058-299CD5E6895B}" dt="2023-04-18T12:27:32.319" v="6" actId="20577"/>
          <ac:spMkLst>
            <pc:docMk/>
            <pc:sldMk cId="0" sldId="314"/>
            <ac:spMk id="1640" creationId="{00000000-0000-0000-0000-000000000000}"/>
          </ac:spMkLst>
        </pc:spChg>
      </pc:sldChg>
      <pc:sldChg chg="modSp">
        <pc:chgData name="Vlassenroot Eveline" userId="S::eveline.vlassenroot_vlaanderen.be#ext#@imecinternational.onmicrosoft.com::ae08e39f-b712-4ab9-b3dc-1cd00ed04b15" providerId="AD" clId="Web-{F891AF56-7C52-757B-C058-299CD5E6895B}" dt="2023-04-18T12:28:33.274" v="9" actId="1076"/>
        <pc:sldMkLst>
          <pc:docMk/>
          <pc:sldMk cId="905495473" sldId="318"/>
        </pc:sldMkLst>
        <pc:spChg chg="mod">
          <ac:chgData name="Vlassenroot Eveline" userId="S::eveline.vlassenroot_vlaanderen.be#ext#@imecinternational.onmicrosoft.com::ae08e39f-b712-4ab9-b3dc-1cd00ed04b15" providerId="AD" clId="Web-{F891AF56-7C52-757B-C058-299CD5E6895B}" dt="2023-04-18T12:28:03.742" v="7" actId="20577"/>
          <ac:spMkLst>
            <pc:docMk/>
            <pc:sldMk cId="905495473" sldId="318"/>
            <ac:spMk id="1111" creationId="{00000000-0000-0000-0000-000000000000}"/>
          </ac:spMkLst>
        </pc:spChg>
        <pc:spChg chg="mod">
          <ac:chgData name="Vlassenroot Eveline" userId="S::eveline.vlassenroot_vlaanderen.be#ext#@imecinternational.onmicrosoft.com::ae08e39f-b712-4ab9-b3dc-1cd00ed04b15" providerId="AD" clId="Web-{F891AF56-7C52-757B-C058-299CD5E6895B}" dt="2023-04-18T12:28:33.259" v="8" actId="1076"/>
          <ac:spMkLst>
            <pc:docMk/>
            <pc:sldMk cId="905495473" sldId="318"/>
            <ac:spMk id="1135" creationId="{00000000-0000-0000-0000-000000000000}"/>
          </ac:spMkLst>
        </pc:spChg>
        <pc:spChg chg="mod">
          <ac:chgData name="Vlassenroot Eveline" userId="S::eveline.vlassenroot_vlaanderen.be#ext#@imecinternational.onmicrosoft.com::ae08e39f-b712-4ab9-b3dc-1cd00ed04b15" providerId="AD" clId="Web-{F891AF56-7C52-757B-C058-299CD5E6895B}" dt="2023-04-18T12:28:33.274" v="9" actId="1076"/>
          <ac:spMkLst>
            <pc:docMk/>
            <pc:sldMk cId="905495473" sldId="318"/>
            <ac:spMk id="1136" creationId="{00000000-0000-0000-0000-000000000000}"/>
          </ac:spMkLst>
        </pc:spChg>
      </pc:sldChg>
    </pc:docChg>
  </pc:docChgLst>
  <pc:docChgLst>
    <pc:chgData name="Sitt Min Oo (imec-UGent)" userId="S::minoo28@imec.be::45f6610d-910e-40b2-bda1-dcd4e0d9c359" providerId="AD" clId="Web-{E970795D-0EA7-DF82-A35E-502D677A0A3C}"/>
    <pc:docChg chg="modSld">
      <pc:chgData name="Sitt Min Oo (imec-UGent)" userId="S::minoo28@imec.be::45f6610d-910e-40b2-bda1-dcd4e0d9c359" providerId="AD" clId="Web-{E970795D-0EA7-DF82-A35E-502D677A0A3C}" dt="2023-04-20T09:02:56.277" v="0"/>
      <pc:docMkLst>
        <pc:docMk/>
      </pc:docMkLst>
      <pc:sldChg chg="delSp">
        <pc:chgData name="Sitt Min Oo (imec-UGent)" userId="S::minoo28@imec.be::45f6610d-910e-40b2-bda1-dcd4e0d9c359" providerId="AD" clId="Web-{E970795D-0EA7-DF82-A35E-502D677A0A3C}" dt="2023-04-20T09:02:56.277" v="0"/>
        <pc:sldMkLst>
          <pc:docMk/>
          <pc:sldMk cId="2646868402" sldId="367"/>
        </pc:sldMkLst>
        <pc:picChg chg="del">
          <ac:chgData name="Sitt Min Oo (imec-UGent)" userId="S::minoo28@imec.be::45f6610d-910e-40b2-bda1-dcd4e0d9c359" providerId="AD" clId="Web-{E970795D-0EA7-DF82-A35E-502D677A0A3C}" dt="2023-04-20T09:02:56.277" v="0"/>
          <ac:picMkLst>
            <pc:docMk/>
            <pc:sldMk cId="2646868402" sldId="367"/>
            <ac:picMk id="2" creationId="{E0E2582D-5741-9D52-A59B-E0423FF5CE3A}"/>
          </ac:picMkLst>
        </pc:picChg>
      </pc:sldChg>
    </pc:docChg>
  </pc:docChgLst>
  <pc:docChgLst>
    <pc:chgData name="Vlassenroot Eveline" userId="S::eveline.vlassenroot_vlaanderen.be#ext#@imecinternational.onmicrosoft.com::ae08e39f-b712-4ab9-b3dc-1cd00ed04b15" providerId="AD" clId="Web-{7D95B6C5-7C5E-1877-D2B9-28D6F3274B70}"/>
    <pc:docChg chg="modSld">
      <pc:chgData name="Vlassenroot Eveline" userId="S::eveline.vlassenroot_vlaanderen.be#ext#@imecinternational.onmicrosoft.com::ae08e39f-b712-4ab9-b3dc-1cd00ed04b15" providerId="AD" clId="Web-{7D95B6C5-7C5E-1877-D2B9-28D6F3274B70}" dt="2023-04-20T11:14:37.565" v="1472"/>
      <pc:docMkLst>
        <pc:docMk/>
      </pc:docMkLst>
      <pc:sldChg chg="modNotes">
        <pc:chgData name="Vlassenroot Eveline" userId="S::eveline.vlassenroot_vlaanderen.be#ext#@imecinternational.onmicrosoft.com::ae08e39f-b712-4ab9-b3dc-1cd00ed04b15" providerId="AD" clId="Web-{7D95B6C5-7C5E-1877-D2B9-28D6F3274B70}" dt="2023-04-20T11:14:37.565" v="1472"/>
        <pc:sldMkLst>
          <pc:docMk/>
          <pc:sldMk cId="4009496087" sldId="327"/>
        </pc:sldMkLst>
      </pc:sldChg>
      <pc:sldChg chg="modNotes">
        <pc:chgData name="Vlassenroot Eveline" userId="S::eveline.vlassenroot_vlaanderen.be#ext#@imecinternational.onmicrosoft.com::ae08e39f-b712-4ab9-b3dc-1cd00ed04b15" providerId="AD" clId="Web-{7D95B6C5-7C5E-1877-D2B9-28D6F3274B70}" dt="2023-04-20T11:01:26.534" v="969"/>
        <pc:sldMkLst>
          <pc:docMk/>
          <pc:sldMk cId="622279695" sldId="328"/>
        </pc:sldMkLst>
      </pc:sldChg>
      <pc:sldChg chg="modNotes">
        <pc:chgData name="Vlassenroot Eveline" userId="S::eveline.vlassenroot_vlaanderen.be#ext#@imecinternational.onmicrosoft.com::ae08e39f-b712-4ab9-b3dc-1cd00ed04b15" providerId="AD" clId="Web-{7D95B6C5-7C5E-1877-D2B9-28D6F3274B70}" dt="2023-04-20T10:36:27.680" v="379"/>
        <pc:sldMkLst>
          <pc:docMk/>
          <pc:sldMk cId="1233926280" sldId="329"/>
        </pc:sldMkLst>
      </pc:sldChg>
    </pc:docChg>
  </pc:docChgLst>
  <pc:docChgLst>
    <pc:chgData name="Vlassenroot Eveline" userId="S::eveline.vlassenroot_vlaanderen.be#ext#@imecinternational.onmicrosoft.com::ae08e39f-b712-4ab9-b3dc-1cd00ed04b15" providerId="AD" clId="Web-{5BEEE7A8-6F73-E492-7D84-B82BE86CC0AC}"/>
    <pc:docChg chg="modSld">
      <pc:chgData name="Vlassenroot Eveline" userId="S::eveline.vlassenroot_vlaanderen.be#ext#@imecinternational.onmicrosoft.com::ae08e39f-b712-4ab9-b3dc-1cd00ed04b15" providerId="AD" clId="Web-{5BEEE7A8-6F73-E492-7D84-B82BE86CC0AC}" dt="2023-04-20T08:49:32.425" v="8"/>
      <pc:docMkLst>
        <pc:docMk/>
      </pc:docMkLst>
      <pc:sldChg chg="modNotes">
        <pc:chgData name="Vlassenroot Eveline" userId="S::eveline.vlassenroot_vlaanderen.be#ext#@imecinternational.onmicrosoft.com::ae08e39f-b712-4ab9-b3dc-1cd00ed04b15" providerId="AD" clId="Web-{5BEEE7A8-6F73-E492-7D84-B82BE86CC0AC}" dt="2023-04-20T08:49:32.425" v="8"/>
        <pc:sldMkLst>
          <pc:docMk/>
          <pc:sldMk cId="4009496087" sldId="327"/>
        </pc:sldMkLst>
      </pc:sldChg>
      <pc:sldChg chg="modNotes">
        <pc:chgData name="Vlassenroot Eveline" userId="S::eveline.vlassenroot_vlaanderen.be#ext#@imecinternational.onmicrosoft.com::ae08e39f-b712-4ab9-b3dc-1cd00ed04b15" providerId="AD" clId="Web-{5BEEE7A8-6F73-E492-7D84-B82BE86CC0AC}" dt="2023-04-20T08:49:27.800" v="7"/>
        <pc:sldMkLst>
          <pc:docMk/>
          <pc:sldMk cId="622279695" sldId="328"/>
        </pc:sldMkLst>
      </pc:sldChg>
      <pc:sldChg chg="modNotes">
        <pc:chgData name="Vlassenroot Eveline" userId="S::eveline.vlassenroot_vlaanderen.be#ext#@imecinternational.onmicrosoft.com::ae08e39f-b712-4ab9-b3dc-1cd00ed04b15" providerId="AD" clId="Web-{5BEEE7A8-6F73-E492-7D84-B82BE86CC0AC}" dt="2023-04-20T08:49:11.409" v="5"/>
        <pc:sldMkLst>
          <pc:docMk/>
          <pc:sldMk cId="1233926280" sldId="329"/>
        </pc:sldMkLst>
      </pc:sldChg>
      <pc:sldChg chg="delSp modSp">
        <pc:chgData name="Vlassenroot Eveline" userId="S::eveline.vlassenroot_vlaanderen.be#ext#@imecinternational.onmicrosoft.com::ae08e39f-b712-4ab9-b3dc-1cd00ed04b15" providerId="AD" clId="Web-{5BEEE7A8-6F73-E492-7D84-B82BE86CC0AC}" dt="2023-04-20T08:49:11.362" v="4"/>
        <pc:sldMkLst>
          <pc:docMk/>
          <pc:sldMk cId="2540097618" sldId="330"/>
        </pc:sldMkLst>
        <pc:spChg chg="del mod">
          <ac:chgData name="Vlassenroot Eveline" userId="S::eveline.vlassenroot_vlaanderen.be#ext#@imecinternational.onmicrosoft.com::ae08e39f-b712-4ab9-b3dc-1cd00ed04b15" providerId="AD" clId="Web-{5BEEE7A8-6F73-E492-7D84-B82BE86CC0AC}" dt="2023-04-20T08:49:11.362" v="4"/>
          <ac:spMkLst>
            <pc:docMk/>
            <pc:sldMk cId="2540097618" sldId="330"/>
            <ac:spMk id="2" creationId="{CF5939E4-0E23-6F04-D9BE-AE40A51FC593}"/>
          </ac:spMkLst>
        </pc:spChg>
      </pc:sldChg>
    </pc:docChg>
  </pc:docChgLst>
</pc:chgInfo>
</file>

<file path=ppt/comments/modernComment_126_0.xml><?xml version="1.0" encoding="utf-8"?>
<p188:cmLst xmlns:a="http://schemas.openxmlformats.org/drawingml/2006/main" xmlns:r="http://schemas.openxmlformats.org/officeDocument/2006/relationships" xmlns:p188="http://schemas.microsoft.com/office/powerpoint/2018/8/main">
  <p188:cm id="{40EC66C2-FB9F-4DA9-A567-AF69B970118B}" authorId="{F9BD97FE-15E1-52B2-0CAC-2F8666812E21}" status="resolved" created="2023-03-08T10:22:07.203" complete="100000">
    <pc:sldMkLst xmlns:pc="http://schemas.microsoft.com/office/powerpoint/2013/main/command">
      <pc:docMk/>
      <pc:sldMk cId="0" sldId="294"/>
    </pc:sldMkLst>
    <p188:txBody>
      <a:bodyPr/>
      <a:lstStyle/>
      <a:p>
        <a:r>
          <a:rPr lang="nl-BE"/>
          <a:t>[@Sitt Min Oo (imec-UGent)]  add colored in picture</a:t>
        </a:r>
      </a:p>
    </p188:txBody>
  </p188:cm>
</p188:cmLst>
</file>

<file path=ppt/comments/modernComment_157_EF25F90C.xml><?xml version="1.0" encoding="utf-8"?>
<p188:cmLst xmlns:a="http://schemas.openxmlformats.org/drawingml/2006/main" xmlns:r="http://schemas.openxmlformats.org/officeDocument/2006/relationships" xmlns:p188="http://schemas.microsoft.com/office/powerpoint/2018/8/main">
  <p188:cm id="{1E505EA6-6E02-484A-B22D-7C9C97878833}" authorId="{F9BD97FE-15E1-52B2-0CAC-2F8666812E21}" status="resolved" created="2023-03-08T10:23:20.221" complete="100000">
    <pc:sldMkLst xmlns:pc="http://schemas.microsoft.com/office/powerpoint/2013/main/command">
      <pc:docMk/>
      <pc:sldMk cId="4012243212" sldId="343"/>
    </pc:sldMkLst>
    <p188:replyLst>
      <p188:reply id="{E276F46C-969E-404C-8367-C0EB12112367}" authorId="{F9BD97FE-15E1-52B2-0CAC-2F8666812E21}" created="2023-03-08T10:33:29.030">
        <p188:txBody>
          <a:bodyPr/>
          <a:lstStyle/>
          <a:p>
            <a:r>
              <a:rPr lang="nl-BE"/>
              <a:t>And add toekenningsprocess + organisatie</a:t>
            </a:r>
          </a:p>
        </p188:txBody>
      </p188:reply>
      <p188:reply id="{B39C5A97-8654-4FBE-9AB2-C0F317FC18FE}" authorId="{F9BD97FE-15E1-52B2-0CAC-2F8666812E21}" created="2023-03-08T10:34:17.892">
        <p188:txBody>
          <a:bodyPr/>
          <a:lstStyle/>
          <a:p>
            <a:r>
              <a:rPr lang="nl-BE"/>
              <a:t>Laat het gedeelte ''heeftspecificatie" hier nog weg</a:t>
            </a:r>
          </a:p>
        </p188:txBody>
      </p188:reply>
      <p188:reply id="{ACB2E4F2-62E2-4182-8680-95747321A51D}" authorId="{F9BD97FE-15E1-52B2-0CAC-2F8666812E21}" created="2023-03-08T10:43:42.951">
        <p188:txBody>
          <a:bodyPr/>
          <a:lstStyle/>
          <a:p>
            <a:r>
              <a:rPr lang="nl-BE"/>
              <a:t>And remove cardinalities</a:t>
            </a:r>
          </a:p>
        </p188:txBody>
      </p188:reply>
    </p188:replyLst>
    <p188:txBody>
      <a:bodyPr/>
      <a:lstStyle/>
      <a:p>
        <a:r>
          <a:rPr lang="nl-BE"/>
          <a:t>[@Sitt Min Oo (imec-UGent)]  remove superclass (directly link to LeerPrestatie)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a30ed6e57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24" name="Google Shape;624;gfa30ed6e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158750" indent="0">
              <a:buNone/>
            </a:pPr>
            <a:r>
              <a:rPr lang="nl-BE"/>
              <a:t>Het </a:t>
            </a:r>
            <a:r>
              <a:rPr lang="nl-BE" err="1"/>
              <a:t>framework</a:t>
            </a:r>
            <a:r>
              <a:rPr lang="nl-BE"/>
              <a:t> dat werd opgezet en weldra in productie komt, zet het hebben van een datakluis centraal. Waarbij datastromen kunnen opgezet worden zowel tussen authentieke databronnen en private gebruikers alsook tussen </a:t>
            </a:r>
            <a:r>
              <a:rPr lang="nl-BE" err="1"/>
              <a:t>tussen</a:t>
            </a:r>
            <a:r>
              <a:rPr lang="nl-BE"/>
              <a:t> private bronnen en private gebruikers. Aan de stromen tussen authentieke bronnen en overheidsgebruikers veranderd er niets, dat aanbod blijft nog steeds hetzelfde via dienstenintegratoren zoals </a:t>
            </a:r>
            <a:r>
              <a:rPr lang="nl-BE" err="1"/>
              <a:t>magda</a:t>
            </a:r>
            <a:r>
              <a:rPr lang="nl-BE"/>
              <a:t>. </a:t>
            </a:r>
          </a:p>
          <a:p>
            <a:pPr marL="158750" indent="0">
              <a:buNone/>
            </a:pPr>
            <a:r>
              <a:rPr lang="nl-BE"/>
              <a:t>Centra</a:t>
            </a:r>
          </a:p>
        </p:txBody>
      </p:sp>
      <p:sp>
        <p:nvSpPr>
          <p:cNvPr id="4" name="Tijdelijke aanduiding voor dianummer 3"/>
          <p:cNvSpPr>
            <a:spLocks noGrp="1"/>
          </p:cNvSpPr>
          <p:nvPr>
            <p:ph type="sldNum" sz="quarter" idx="5"/>
          </p:nvPr>
        </p:nvSpPr>
        <p:spPr/>
        <p:txBody>
          <a:bodyPr/>
          <a:lstStyle/>
          <a:p>
            <a:fld id="{3893715B-1EF3-4339-8C54-AA9074F64FE9}" type="slidenum">
              <a:rPr lang="nl-BE" smtClean="0"/>
              <a:t>10</a:t>
            </a:fld>
            <a:endParaRPr lang="nl-BE"/>
          </a:p>
        </p:txBody>
      </p:sp>
    </p:spTree>
    <p:extLst>
      <p:ext uri="{BB962C8B-B14F-4D97-AF65-F5344CB8AC3E}">
        <p14:creationId xmlns:p14="http://schemas.microsoft.com/office/powerpoint/2010/main" val="3538007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315646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5ACB04-4BD3-4020-BF87-001F7FD6CA05}" type="slidenum">
              <a:rPr kumimoji="0" lang="en-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410686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Clr>
                <a:schemeClr val="dk1"/>
              </a:buClr>
              <a:buSzPts val="1100"/>
              <a:buFont typeface="Arial"/>
              <a:buNone/>
            </a:pPr>
            <a:r>
              <a:rPr lang="nl-BE" sz="1800">
                <a:effectLst/>
                <a:latin typeface="Calibri" panose="020F0502020204030204" pitchFamily="34" charset="0"/>
                <a:ea typeface="Gill Sans MT" panose="020B0502020104020203" pitchFamily="34" charset="0"/>
              </a:rPr>
              <a:t>Kurt Ryckaert</a:t>
            </a:r>
            <a:endParaRPr lang="en-GB">
              <a:solidFill>
                <a:srgbClr val="373636"/>
              </a:solidFill>
            </a:endParaRPr>
          </a:p>
          <a:p>
            <a:pPr marL="0" lvl="0" indent="0" algn="l" rtl="0">
              <a:lnSpc>
                <a:spcPct val="100000"/>
              </a:lnSpc>
              <a:spcBef>
                <a:spcPts val="0"/>
              </a:spcBef>
              <a:spcAft>
                <a:spcPts val="0"/>
              </a:spcAft>
              <a:buClr>
                <a:schemeClr val="dk1"/>
              </a:buClr>
              <a:buSzPts val="1100"/>
              <a:buFont typeface="Arial"/>
              <a:buNone/>
            </a:pPr>
            <a:endParaRPr lang="en-GB">
              <a:solidFill>
                <a:srgbClr val="373636"/>
              </a:solidFill>
            </a:endParaRPr>
          </a:p>
        </p:txBody>
      </p:sp>
    </p:spTree>
    <p:extLst>
      <p:ext uri="{BB962C8B-B14F-4D97-AF65-F5344CB8AC3E}">
        <p14:creationId xmlns:p14="http://schemas.microsoft.com/office/powerpoint/2010/main" val="3640416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569047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263308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395695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effectLst/>
                <a:latin typeface="Calibri" panose="020F0502020204030204" pitchFamily="34" charset="0"/>
                <a:ea typeface="Gill Sans MT" panose="020B0502020104020203" pitchFamily="34" charset="0"/>
              </a:rPr>
              <a:t>Kurt Ryckaert</a:t>
            </a:r>
            <a:endParaRPr lang="en-GB"/>
          </a:p>
        </p:txBody>
      </p:sp>
    </p:spTree>
    <p:extLst>
      <p:ext uri="{BB962C8B-B14F-4D97-AF65-F5344CB8AC3E}">
        <p14:creationId xmlns:p14="http://schemas.microsoft.com/office/powerpoint/2010/main" val="1320305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18f7106d3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Kurt</a:t>
            </a:r>
          </a:p>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701" name="Google Shape;701;g118f7106d3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37" name="Google Shape;6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a:t>Kurt</a:t>
            </a:r>
            <a:endParaRPr lang="en-GB"/>
          </a:p>
        </p:txBody>
      </p:sp>
    </p:spTree>
    <p:extLst>
      <p:ext uri="{BB962C8B-B14F-4D97-AF65-F5344CB8AC3E}">
        <p14:creationId xmlns:p14="http://schemas.microsoft.com/office/powerpoint/2010/main" val="4136191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bcb0aa4885_1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Eveline</a:t>
            </a:r>
            <a:endParaRPr>
              <a:solidFill>
                <a:srgbClr val="373636"/>
              </a:solidFill>
            </a:endParaRPr>
          </a:p>
        </p:txBody>
      </p:sp>
      <p:sp>
        <p:nvSpPr>
          <p:cNvPr id="739" name="Google Shape;739;g1bcb0aa4885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bcb0aa4885_1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g1bcb0aa4885_1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nl-BE">
                <a:solidFill>
                  <a:srgbClr val="373636"/>
                </a:solidFill>
              </a:rPr>
              <a:t>Eveline</a:t>
            </a:r>
          </a:p>
          <a:p>
            <a:pPr marL="0" lvl="0" indent="0" algn="l" rtl="0">
              <a:lnSpc>
                <a:spcPct val="100000"/>
              </a:lnSpc>
              <a:spcBef>
                <a:spcPts val="0"/>
              </a:spcBef>
              <a:spcAft>
                <a:spcPts val="0"/>
              </a:spcAft>
              <a:buClr>
                <a:schemeClr val="dk1"/>
              </a:buClr>
              <a:buSzPts val="1200"/>
              <a:buNone/>
            </a:pPr>
            <a:endParaRPr/>
          </a:p>
        </p:txBody>
      </p:sp>
      <p:sp>
        <p:nvSpPr>
          <p:cNvPr id="748" name="Google Shape;748;g1bcb0aa4885_1_439:notes"/>
          <p:cNvSpPr txBox="1">
            <a:spLocks noGrp="1"/>
          </p:cNvSpPr>
          <p:nvPr>
            <p:ph type="sldNum" idx="12"/>
          </p:nvPr>
        </p:nvSpPr>
        <p:spPr>
          <a:xfrm>
            <a:off x="5661248" y="8685213"/>
            <a:ext cx="763200" cy="279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nl-BE"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bcb0aa4885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g1bcb0aa4885_1_4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100"/>
              <a:buNone/>
            </a:pPr>
            <a:r>
              <a:rPr lang="nl-BE" sz="2400">
                <a:solidFill>
                  <a:srgbClr val="373636"/>
                </a:solidFill>
              </a:rPr>
              <a:t>Eveline</a:t>
            </a:r>
            <a:endParaRPr sz="2200" b="0" i="0" u="none" strike="noStrike" cap="none">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bcb0aa4885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1" name="Google Shape;761;g1bcb0aa4885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100"/>
              <a:buNone/>
            </a:pPr>
            <a:r>
              <a:rPr lang="nl-BE" err="1"/>
              <a:t>Icons</a:t>
            </a:r>
            <a:r>
              <a:rPr lang="nl-BE"/>
              <a:t> made </a:t>
            </a:r>
            <a:r>
              <a:rPr lang="nl-BE" err="1"/>
              <a:t>by</a:t>
            </a:r>
            <a:r>
              <a:rPr lang="nl-BE"/>
              <a:t> </a:t>
            </a:r>
            <a:r>
              <a:rPr lang="nl-BE" err="1"/>
              <a:t>Freepik</a:t>
            </a:r>
            <a:r>
              <a:rPr lang="nl-BE"/>
              <a:t> </a:t>
            </a:r>
            <a:r>
              <a:rPr lang="nl-BE" err="1"/>
              <a:t>from</a:t>
            </a:r>
            <a:r>
              <a:rPr lang="nl-BE"/>
              <a:t> </a:t>
            </a:r>
            <a:r>
              <a:rPr lang="nl-BE" u="sng">
                <a:solidFill>
                  <a:schemeClr val="hlink"/>
                </a:solidFill>
                <a:hlinkClick r:id="rId3"/>
              </a:rPr>
              <a:t>www.flaticon.com</a:t>
            </a:r>
            <a:endParaRPr/>
          </a:p>
          <a:p>
            <a:pPr marL="0" lvl="0" indent="0" algn="l" rtl="0">
              <a:lnSpc>
                <a:spcPct val="117999"/>
              </a:lnSpc>
              <a:spcBef>
                <a:spcPts val="0"/>
              </a:spcBef>
              <a:spcAft>
                <a:spcPts val="0"/>
              </a:spcAft>
              <a:buSzPts val="1100"/>
              <a:buNone/>
            </a:pPr>
            <a:r>
              <a:rPr lang="nl-BE" err="1"/>
              <a:t>Grassroots</a:t>
            </a:r>
            <a:r>
              <a:rPr lang="nl-BE"/>
              <a:t> </a:t>
            </a:r>
            <a:r>
              <a:rPr lang="nl-BE" err="1"/>
              <a:t>initiative</a:t>
            </a:r>
          </a:p>
          <a:p>
            <a:pPr marL="0" lvl="0" indent="0" algn="l" rtl="0">
              <a:lnSpc>
                <a:spcPct val="117999"/>
              </a:lnSpc>
              <a:spcBef>
                <a:spcPts val="0"/>
              </a:spcBef>
              <a:spcAft>
                <a:spcPts val="0"/>
              </a:spcAft>
              <a:buSzPts val="1100"/>
              <a:buNone/>
            </a:pPr>
            <a:endParaRPr lang="nl-BE"/>
          </a:p>
          <a:p>
            <a:pPr marL="0" lvl="0" indent="0" algn="l" rtl="0">
              <a:lnSpc>
                <a:spcPct val="117999"/>
              </a:lnSpc>
              <a:spcBef>
                <a:spcPts val="0"/>
              </a:spcBef>
              <a:spcAft>
                <a:spcPts val="0"/>
              </a:spcAft>
              <a:buSzPts val="1100"/>
              <a:buNone/>
            </a:pPr>
            <a:r>
              <a:rPr lang="nl-BE">
                <a:solidFill>
                  <a:srgbClr val="373636"/>
                </a:solidFill>
              </a:rPr>
              <a:t>Eveline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35894de4f_0_854:notes"/>
          <p:cNvSpPr>
            <a:spLocks noGrp="1" noRot="1" noChangeAspect="1"/>
          </p:cNvSpPr>
          <p:nvPr>
            <p:ph type="sldImg" idx="2"/>
          </p:nvPr>
        </p:nvSpPr>
        <p:spPr>
          <a:xfrm>
            <a:off x="444500" y="1243013"/>
            <a:ext cx="5969000" cy="33575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35894de4f_0_854:notes"/>
          <p:cNvSpPr txBox="1">
            <a:spLocks noGrp="1"/>
          </p:cNvSpPr>
          <p:nvPr>
            <p:ph type="sldNum" idx="12"/>
          </p:nvPr>
        </p:nvSpPr>
        <p:spPr>
          <a:xfrm>
            <a:off x="3884613" y="9446678"/>
            <a:ext cx="2971800" cy="498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BE"/>
              <a:t>25</a:t>
            </a:fld>
            <a:endParaRPr/>
          </a:p>
        </p:txBody>
      </p:sp>
      <p:sp>
        <p:nvSpPr>
          <p:cNvPr id="662" name="Google Shape;662;gf35894de4f_0_854:notes"/>
          <p:cNvSpPr txBox="1">
            <a:spLocks noGrp="1"/>
          </p:cNvSpPr>
          <p:nvPr>
            <p:ph type="body" idx="1"/>
          </p:nvPr>
        </p:nvSpPr>
        <p:spPr>
          <a:xfrm>
            <a:off x="685800" y="4786362"/>
            <a:ext cx="5486400" cy="3916200"/>
          </a:xfrm>
          <a:prstGeom prst="rect">
            <a:avLst/>
          </a:prstGeom>
        </p:spPr>
        <p:txBody>
          <a:bodyPr spcFirstLastPara="1" wrap="square" lIns="91425" tIns="45700" rIns="91425" bIns="45700" anchor="t" anchorCtr="0">
            <a:noAutofit/>
          </a:bodyPr>
          <a:lstStyle/>
          <a:p>
            <a:r>
              <a:rPr lang="en-US"/>
              <a:t>This can always be found on the Standards Register.</a:t>
            </a:r>
          </a:p>
          <a:p>
            <a:r>
              <a:rPr lang="en-US"/>
              <a:t>Not so long ago two more standards were approved being </a:t>
            </a:r>
            <a:r>
              <a:rPr lang="en-US" err="1"/>
              <a:t>GeoDCAT</a:t>
            </a:r>
            <a:r>
              <a:rPr lang="en-US"/>
              <a:t>-AP and Timetable &amp; Planning.</a:t>
            </a:r>
          </a:p>
          <a:p>
            <a:r>
              <a:rPr lang="en-US"/>
              <a:t>On this slide we can see a number of statistics where today, for example, we have 123 standards that have been approved by the Steering Committee.</a:t>
            </a:r>
          </a:p>
          <a:p>
            <a:r>
              <a:rPr lang="en-US"/>
              <a:t>With 214 </a:t>
            </a:r>
            <a:r>
              <a:rPr lang="en-US" err="1"/>
              <a:t>organisations</a:t>
            </a:r>
            <a:r>
              <a:rPr lang="en-US"/>
              <a:t> represented and more than 458 people contributing. Currently there are also 23 standards under development with active working groups, in addition there are 23 standards which still need to be acknowledged (and are currently candidates). And all this under one governance structure. I am also going to tell you more about this.</a:t>
            </a:r>
          </a:p>
          <a:p>
            <a:r>
              <a:rPr lang="en-US"/>
              <a:t> </a:t>
            </a:r>
            <a:endParaRPr/>
          </a:p>
        </p:txBody>
      </p:sp>
    </p:spTree>
    <p:extLst>
      <p:ext uri="{BB962C8B-B14F-4D97-AF65-F5344CB8AC3E}">
        <p14:creationId xmlns:p14="http://schemas.microsoft.com/office/powerpoint/2010/main" val="411968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5" name="Google Shape;13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fba70e22ce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Min Oo</a:t>
            </a:r>
            <a:endParaRPr>
              <a:solidFill>
                <a:srgbClr val="373636"/>
              </a:solidFill>
            </a:endParaRPr>
          </a:p>
        </p:txBody>
      </p:sp>
      <p:sp>
        <p:nvSpPr>
          <p:cNvPr id="1046" name="Google Shape;1046;gfba70e22c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b11f535eda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Min Oo</a:t>
            </a:r>
            <a:endParaRPr/>
          </a:p>
        </p:txBody>
      </p:sp>
      <p:sp>
        <p:nvSpPr>
          <p:cNvPr id="1054" name="Google Shape;1054;g1b11f535eda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1ee090956d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65" name="Google Shape;1065;g11ee090956d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56" name="Google Shape;6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ee090956d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72" name="Google Shape;1072;g11ee090956d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a:t>Min Oo</a:t>
            </a:r>
            <a:endParaRPr lang="en-GB"/>
          </a:p>
        </p:txBody>
      </p:sp>
    </p:spTree>
    <p:extLst>
      <p:ext uri="{BB962C8B-B14F-4D97-AF65-F5344CB8AC3E}">
        <p14:creationId xmlns:p14="http://schemas.microsoft.com/office/powerpoint/2010/main" val="55325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1ee090956d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t>Min Oo</a:t>
            </a:r>
            <a:endParaRPr/>
          </a:p>
        </p:txBody>
      </p:sp>
      <p:sp>
        <p:nvSpPr>
          <p:cNvPr id="1079" name="Google Shape;1079;g11ee090956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11ee090956d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nl-BE">
                <a:solidFill>
                  <a:srgbClr val="373636"/>
                </a:solidFill>
              </a:rPr>
              <a:t>Min Oo</a:t>
            </a:r>
          </a:p>
          <a:p>
            <a:pPr marL="0" lvl="0" indent="0" algn="l" rtl="0">
              <a:lnSpc>
                <a:spcPct val="100000"/>
              </a:lnSpc>
              <a:spcBef>
                <a:spcPts val="0"/>
              </a:spcBef>
              <a:spcAft>
                <a:spcPts val="0"/>
              </a:spcAft>
              <a:buClr>
                <a:schemeClr val="dk1"/>
              </a:buClr>
              <a:buSzPts val="1100"/>
              <a:buFont typeface="Arial"/>
              <a:buNone/>
            </a:pPr>
            <a:endParaRPr/>
          </a:p>
        </p:txBody>
      </p:sp>
      <p:sp>
        <p:nvSpPr>
          <p:cNvPr id="1086" name="Google Shape;1086;g11ee090956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fba70e22ce_0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106" name="Google Shape;1106;gfba70e22c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Min </a:t>
            </a:r>
            <a:r>
              <a:rPr lang="nl-BE" err="1">
                <a:solidFill>
                  <a:srgbClr val="373636"/>
                </a:solidFill>
              </a:rPr>
              <a:t>Oo</a:t>
            </a:r>
            <a:r>
              <a:rPr lang="nl-BE">
                <a:solidFill>
                  <a:srgbClr val="373636"/>
                </a:solidFill>
              </a:rPr>
              <a:t> / Martin /Ben</a:t>
            </a:r>
            <a:endParaRPr>
              <a:solidFill>
                <a:srgbClr val="373636"/>
              </a:solidFill>
            </a:endParaRPr>
          </a:p>
        </p:txBody>
      </p:sp>
      <p:sp>
        <p:nvSpPr>
          <p:cNvPr id="1144" name="Google Shape;1144;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a:t>Persoon : een mens</a:t>
            </a:r>
          </a:p>
          <a:p>
            <a:pPr marL="158750" indent="0">
              <a:buNone/>
            </a:pPr>
            <a:r>
              <a:rPr lang="nl-BE"/>
              <a:t>LeerPrestatie: Een erkende en/of toegekende set leeruitkomsten van een individu</a:t>
            </a:r>
          </a:p>
          <a:p>
            <a:pPr marL="158750" indent="0">
              <a:buNone/>
            </a:pPr>
            <a:r>
              <a:rPr lang="nl"/>
              <a:t>Toekenningsprocess: Het proces waarbij een organisatie een claim indient bij een persoon op basis van een specificatie. Het wordt gebruikt om de organisatie te specificeren die de claim aan de persoon heeft toegekend, of het land of de regio waar de claim is ingediend, en optioneel de datum.</a:t>
            </a:r>
          </a:p>
          <a:p>
            <a:pPr marL="158750" indent="0">
              <a:buNone/>
            </a:pPr>
            <a:endParaRPr lang="nl"/>
          </a:p>
          <a:p>
            <a:pPr marL="158750" indent="0">
              <a:buNone/>
            </a:pPr>
            <a:endParaRPr lang="nl-BE"/>
          </a:p>
          <a:p>
            <a:pPr marL="158750" indent="0">
              <a:buNone/>
            </a:pPr>
            <a:endParaRPr lang="nl-BE"/>
          </a:p>
          <a:p>
            <a:pPr>
              <a:buNone/>
            </a:pPr>
            <a:r>
              <a:rPr lang="nl-BE"/>
              <a:t>----------</a:t>
            </a:r>
          </a:p>
          <a:p>
            <a:pPr>
              <a:buNone/>
            </a:pPr>
            <a:endParaRPr lang="nl-BE"/>
          </a:p>
          <a:p>
            <a:pPr>
              <a:buNone/>
            </a:pPr>
            <a:r>
              <a:rPr lang="nl-BE"/>
              <a:t>@startuml</a:t>
            </a:r>
          </a:p>
          <a:p>
            <a:pPr>
              <a:buNone/>
            </a:pPr>
            <a:r>
              <a:rPr lang="nl-BE"/>
              <a:t>!theme vibrant</a:t>
            </a:r>
          </a:p>
          <a:p>
            <a:pPr>
              <a:buNone/>
            </a:pPr>
            <a:r>
              <a:rPr lang="nl-BE"/>
              <a:t> </a:t>
            </a:r>
          </a:p>
          <a:p>
            <a:pPr>
              <a:buNone/>
            </a:pPr>
            <a:r>
              <a:rPr lang="nl-BE"/>
              <a:t>package "Prestatie crosscheck" {</a:t>
            </a:r>
          </a:p>
          <a:p>
            <a:pPr>
              <a:buNone/>
            </a:pPr>
            <a:r>
              <a:rPr lang="nl-BE"/>
              <a:t>object OSLO.Persoon</a:t>
            </a:r>
          </a:p>
          <a:p>
            <a:pPr>
              <a:buNone/>
            </a:pPr>
            <a:r>
              <a:rPr lang="nl-BE"/>
              <a:t>object LeerPrestatie</a:t>
            </a:r>
          </a:p>
          <a:p>
            <a:pPr>
              <a:buNone/>
            </a:pPr>
            <a:r>
              <a:rPr lang="nl-BE"/>
              <a:t>object LeerPrestatieSpecificatie{</a:t>
            </a:r>
          </a:p>
          <a:p>
            <a:pPr>
              <a:buNone/>
            </a:pPr>
            <a:r>
              <a:rPr lang="nl-BE"/>
              <a:t>    + studieGebied: **ISCEDFCode**</a:t>
            </a:r>
          </a:p>
          <a:p>
            <a:pPr>
              <a:buNone/>
            </a:pPr>
            <a:r>
              <a:rPr lang="nl-BE"/>
              <a:t>}</a:t>
            </a:r>
          </a:p>
          <a:p>
            <a:pPr>
              <a:buNone/>
            </a:pPr>
            <a:r>
              <a:rPr lang="nl-BE"/>
              <a:t>}</a:t>
            </a:r>
          </a:p>
          <a:p>
            <a:pPr>
              <a:buNone/>
            </a:pPr>
            <a:r>
              <a:rPr lang="nl-BE"/>
              <a:t> </a:t>
            </a:r>
          </a:p>
          <a:p>
            <a:pPr>
              <a:buNone/>
            </a:pPr>
            <a:r>
              <a:rPr lang="nl-BE"/>
              <a:t>package Toekenning {</a:t>
            </a:r>
          </a:p>
          <a:p>
            <a:pPr>
              <a:buNone/>
            </a:pPr>
            <a:r>
              <a:rPr lang="nl-BE"/>
              <a:t>object OSLO.Organisatie </a:t>
            </a:r>
          </a:p>
          <a:p>
            <a:pPr>
              <a:buNone/>
            </a:pPr>
            <a:r>
              <a:rPr lang="nl-BE"/>
              <a:t>object Toekenningsprocess</a:t>
            </a:r>
          </a:p>
          <a:p>
            <a:pPr>
              <a:buNone/>
            </a:pPr>
            <a:r>
              <a:rPr lang="nl-BE"/>
              <a:t>}</a:t>
            </a:r>
          </a:p>
          <a:p>
            <a:pPr>
              <a:buNone/>
            </a:pPr>
            <a:r>
              <a:rPr lang="nl-BE"/>
              <a:t> </a:t>
            </a:r>
          </a:p>
          <a:p>
            <a:pPr>
              <a:buNone/>
            </a:pPr>
            <a:r>
              <a:rPr lang="nl-BE"/>
              <a:t> </a:t>
            </a:r>
          </a:p>
          <a:p>
            <a:pPr>
              <a:buNone/>
            </a:pPr>
            <a:r>
              <a:rPr lang="nl-BE"/>
              <a:t>OSLO.Persoon - LeerPrestatie: heeftClaim</a:t>
            </a:r>
          </a:p>
          <a:p>
            <a:pPr>
              <a:buNone/>
            </a:pPr>
            <a:r>
              <a:rPr lang="nl-BE"/>
              <a:t> </a:t>
            </a:r>
          </a:p>
          <a:p>
            <a:pPr>
              <a:buNone/>
            </a:pPr>
            <a:r>
              <a:rPr lang="nl-BE"/>
              <a:t>LeerPrestatie - LeerPrestatieSpecificatie: heeftSpecificatie </a:t>
            </a:r>
          </a:p>
          <a:p>
            <a:pPr>
              <a:buNone/>
            </a:pPr>
            <a:r>
              <a:rPr lang="nl-BE"/>
              <a:t>LeerPrestatie -- Toekenningsprocess: toegekendDoor</a:t>
            </a:r>
          </a:p>
          <a:p>
            <a:pPr>
              <a:buNone/>
            </a:pPr>
            <a:r>
              <a:rPr lang="nl-BE"/>
              <a:t>OSLO.Organisatie - Toekenningsprocess: uitgevoerdDoor</a:t>
            </a:r>
          </a:p>
          <a:p>
            <a:pPr>
              <a:buNone/>
            </a:pPr>
            <a:r>
              <a:rPr lang="nl-BE"/>
              <a:t> </a:t>
            </a:r>
          </a:p>
          <a:p>
            <a:pPr>
              <a:buNone/>
            </a:pPr>
            <a:r>
              <a:rPr lang="nl-BE"/>
              <a:t> </a:t>
            </a:r>
          </a:p>
          <a:p>
            <a:pPr>
              <a:buNone/>
            </a:pPr>
            <a:r>
              <a:rPr lang="nl-BE"/>
              <a:t>@enduml</a:t>
            </a:r>
          </a:p>
          <a:p>
            <a:pPr>
              <a:buNone/>
            </a:pPr>
            <a:endParaRPr lang="nl-BE"/>
          </a:p>
          <a:p>
            <a:pPr>
              <a:buNone/>
            </a:pPr>
            <a:endParaRPr lang="nl-BE"/>
          </a:p>
          <a:p>
            <a:pPr>
              <a:buNone/>
            </a:pPr>
            <a:endParaRPr lang="nl-BE"/>
          </a:p>
          <a:p>
            <a:pPr marL="158750" indent="0">
              <a:buNone/>
            </a:pPr>
            <a:endParaRPr lang="nl-BE"/>
          </a:p>
        </p:txBody>
      </p:sp>
    </p:spTree>
    <p:extLst>
      <p:ext uri="{BB962C8B-B14F-4D97-AF65-F5344CB8AC3E}">
        <p14:creationId xmlns:p14="http://schemas.microsoft.com/office/powerpoint/2010/main" val="152349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1993612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@startuml</a:t>
            </a:r>
          </a:p>
          <a:p>
            <a:pPr>
              <a:buNone/>
            </a:pPr>
            <a:r>
              <a:rPr lang="en-US"/>
              <a:t>!theme vibrant</a:t>
            </a:r>
          </a:p>
          <a:p>
            <a:pPr>
              <a:buNone/>
            </a:pPr>
            <a:r>
              <a:rPr lang="en-US"/>
              <a:t> </a:t>
            </a:r>
          </a:p>
          <a:p>
            <a:pPr>
              <a:buNone/>
            </a:pPr>
            <a:r>
              <a:rPr lang="en-US"/>
              <a:t>package "</a:t>
            </a:r>
            <a:r>
              <a:rPr lang="en-US" err="1"/>
              <a:t>Prestatie</a:t>
            </a:r>
            <a:r>
              <a:rPr lang="en-US"/>
              <a:t> crosscheck" {</a:t>
            </a:r>
          </a:p>
          <a:p>
            <a:pPr>
              <a:buNone/>
            </a:pPr>
            <a:r>
              <a:rPr lang="en-US"/>
              <a:t>    object "Sam" as </a:t>
            </a:r>
            <a:r>
              <a:rPr lang="en-US" err="1"/>
              <a:t>OSLO.Persoon</a:t>
            </a:r>
            <a:endParaRPr lang="en-US"/>
          </a:p>
          <a:p>
            <a:pPr>
              <a:buNone/>
            </a:pPr>
            <a:r>
              <a:rPr lang="en-US"/>
              <a:t>    object "Examen </a:t>
            </a:r>
            <a:r>
              <a:rPr lang="en-US" err="1"/>
              <a:t>Statistiek</a:t>
            </a:r>
            <a:r>
              <a:rPr lang="en-US"/>
              <a:t> </a:t>
            </a:r>
            <a:r>
              <a:rPr lang="en-US" err="1"/>
              <a:t>prestatie</a:t>
            </a:r>
            <a:r>
              <a:rPr lang="en-US"/>
              <a:t>" as </a:t>
            </a:r>
            <a:r>
              <a:rPr lang="en-US" err="1"/>
              <a:t>LeerPrestatie</a:t>
            </a:r>
            <a:endParaRPr lang="en-US"/>
          </a:p>
          <a:p>
            <a:pPr>
              <a:buNone/>
            </a:pPr>
            <a:r>
              <a:rPr lang="en-US"/>
              <a:t>    object "</a:t>
            </a:r>
            <a:r>
              <a:rPr lang="en-US" err="1"/>
              <a:t>Prestatie</a:t>
            </a:r>
            <a:r>
              <a:rPr lang="en-US"/>
              <a:t> </a:t>
            </a:r>
            <a:r>
              <a:rPr lang="en-US" err="1"/>
              <a:t>specificatie</a:t>
            </a:r>
            <a:r>
              <a:rPr lang="en-US"/>
              <a:t>" as </a:t>
            </a:r>
            <a:r>
              <a:rPr lang="en-US" err="1"/>
              <a:t>LeerPrestatieSpecificatie</a:t>
            </a:r>
            <a:r>
              <a:rPr lang="en-US"/>
              <a:t>{</a:t>
            </a:r>
          </a:p>
          <a:p>
            <a:pPr>
              <a:buNone/>
            </a:pPr>
            <a:r>
              <a:rPr lang="en-US"/>
              <a:t>        + </a:t>
            </a:r>
            <a:r>
              <a:rPr lang="en-US" err="1"/>
              <a:t>studieGebied</a:t>
            </a:r>
            <a:r>
              <a:rPr lang="en-US"/>
              <a:t>: **</a:t>
            </a:r>
            <a:r>
              <a:rPr lang="en-US" err="1"/>
              <a:t>ISCEDFCode</a:t>
            </a:r>
            <a:r>
              <a:rPr lang="en-US"/>
              <a:t>**</a:t>
            </a:r>
          </a:p>
          <a:p>
            <a:pPr>
              <a:buNone/>
            </a:pPr>
            <a:r>
              <a:rPr lang="en-US"/>
              <a:t>    }</a:t>
            </a:r>
          </a:p>
          <a:p>
            <a:pPr>
              <a:buNone/>
            </a:pPr>
            <a:r>
              <a:rPr lang="en-US"/>
              <a:t>}</a:t>
            </a:r>
          </a:p>
          <a:p>
            <a:pPr>
              <a:buNone/>
            </a:pPr>
            <a:r>
              <a:rPr lang="en-US"/>
              <a:t> </a:t>
            </a:r>
          </a:p>
          <a:p>
            <a:pPr>
              <a:buNone/>
            </a:pPr>
            <a:r>
              <a:rPr lang="en-US"/>
              <a:t>package </a:t>
            </a:r>
            <a:r>
              <a:rPr lang="en-US" err="1"/>
              <a:t>Toekenning</a:t>
            </a:r>
            <a:r>
              <a:rPr lang="en-US"/>
              <a:t> {</a:t>
            </a:r>
          </a:p>
          <a:p>
            <a:pPr>
              <a:buNone/>
            </a:pPr>
            <a:r>
              <a:rPr lang="en-US"/>
              <a:t>    object "Universiteit Stockholm" as </a:t>
            </a:r>
            <a:r>
              <a:rPr lang="en-US" err="1"/>
              <a:t>OSLO.Organisatie</a:t>
            </a:r>
            <a:r>
              <a:rPr lang="en-US"/>
              <a:t> </a:t>
            </a:r>
          </a:p>
          <a:p>
            <a:pPr>
              <a:buNone/>
            </a:pPr>
            <a:r>
              <a:rPr lang="en-US"/>
              <a:t>    object "Stockholm's </a:t>
            </a:r>
            <a:r>
              <a:rPr lang="en-US" err="1"/>
              <a:t>Toekenningsprocess</a:t>
            </a:r>
            <a:r>
              <a:rPr lang="en-US"/>
              <a:t>" as </a:t>
            </a:r>
            <a:r>
              <a:rPr lang="en-US" err="1"/>
              <a:t>Toekenningsprocess</a:t>
            </a:r>
            <a:endParaRPr lang="en-US"/>
          </a:p>
          <a:p>
            <a:pPr>
              <a:buNone/>
            </a:pPr>
            <a:r>
              <a:rPr lang="en-US"/>
              <a:t>}</a:t>
            </a:r>
          </a:p>
          <a:p>
            <a:pPr>
              <a:buNone/>
            </a:pPr>
            <a:r>
              <a:rPr lang="en-US"/>
              <a:t> </a:t>
            </a:r>
          </a:p>
          <a:p>
            <a:pPr>
              <a:buNone/>
            </a:pPr>
            <a:r>
              <a:rPr lang="en-US"/>
              <a:t> </a:t>
            </a:r>
          </a:p>
          <a:p>
            <a:pPr>
              <a:buNone/>
            </a:pPr>
            <a:r>
              <a:rPr lang="en-US" err="1"/>
              <a:t>OSLO.Persoon</a:t>
            </a:r>
            <a:r>
              <a:rPr lang="en-US"/>
              <a:t> - </a:t>
            </a:r>
            <a:r>
              <a:rPr lang="en-US" err="1"/>
              <a:t>LeerPrestatie</a:t>
            </a:r>
            <a:r>
              <a:rPr lang="en-US"/>
              <a:t>: </a:t>
            </a:r>
            <a:r>
              <a:rPr lang="en-US" err="1"/>
              <a:t>heeftClaim</a:t>
            </a:r>
            <a:endParaRPr lang="en-US"/>
          </a:p>
          <a:p>
            <a:pPr>
              <a:buNone/>
            </a:pPr>
            <a:r>
              <a:rPr lang="en-US"/>
              <a:t> </a:t>
            </a:r>
          </a:p>
          <a:p>
            <a:pPr>
              <a:buNone/>
            </a:pPr>
            <a:r>
              <a:rPr lang="en-US" err="1"/>
              <a:t>LeerPrestatie</a:t>
            </a:r>
            <a:r>
              <a:rPr lang="en-US"/>
              <a:t> - </a:t>
            </a:r>
            <a:r>
              <a:rPr lang="en-US" err="1"/>
              <a:t>LeerPrestatieSpecificatie</a:t>
            </a:r>
            <a:r>
              <a:rPr lang="en-US"/>
              <a:t>: </a:t>
            </a:r>
            <a:r>
              <a:rPr lang="en-US" err="1"/>
              <a:t>heeftSpecificatie</a:t>
            </a:r>
            <a:r>
              <a:rPr lang="en-US"/>
              <a:t> </a:t>
            </a:r>
          </a:p>
          <a:p>
            <a:pPr>
              <a:buNone/>
            </a:pPr>
            <a:r>
              <a:rPr lang="en-US" err="1"/>
              <a:t>LeerPrestatie</a:t>
            </a:r>
            <a:r>
              <a:rPr lang="en-US"/>
              <a:t> -- </a:t>
            </a:r>
            <a:r>
              <a:rPr lang="en-US" err="1"/>
              <a:t>Toekenningsprocess</a:t>
            </a:r>
            <a:r>
              <a:rPr lang="en-US"/>
              <a:t>: </a:t>
            </a:r>
            <a:r>
              <a:rPr lang="en-US" err="1"/>
              <a:t>toegekendDoor</a:t>
            </a:r>
            <a:endParaRPr lang="en-US"/>
          </a:p>
          <a:p>
            <a:pPr>
              <a:buNone/>
            </a:pPr>
            <a:r>
              <a:rPr lang="en-US" err="1"/>
              <a:t>OSLO.Organisatie</a:t>
            </a:r>
            <a:r>
              <a:rPr lang="en-US"/>
              <a:t> - </a:t>
            </a:r>
            <a:r>
              <a:rPr lang="en-US" err="1"/>
              <a:t>Toekenningsprocess</a:t>
            </a:r>
            <a:r>
              <a:rPr lang="en-US"/>
              <a:t>: </a:t>
            </a:r>
            <a:r>
              <a:rPr lang="en-US" err="1"/>
              <a:t>uitgevoerdDoor</a:t>
            </a:r>
            <a:endParaRPr lang="en-US"/>
          </a:p>
          <a:p>
            <a:pPr>
              <a:buNone/>
            </a:pPr>
            <a:r>
              <a:rPr lang="en-US"/>
              <a:t> </a:t>
            </a:r>
          </a:p>
          <a:p>
            <a:pPr>
              <a:buNone/>
            </a:pPr>
            <a:r>
              <a:rPr lang="en-US"/>
              <a:t> </a:t>
            </a:r>
          </a:p>
          <a:p>
            <a:pPr>
              <a:buNone/>
            </a:pPr>
            <a:r>
              <a:rPr lang="en-US"/>
              <a:t>@enduml</a:t>
            </a:r>
          </a:p>
          <a:p>
            <a:pPr>
              <a:buNone/>
            </a:pPr>
            <a:endParaRPr lang="en-US">
              <a:latin typeface="Calibri"/>
              <a:cs typeface="Calibri"/>
            </a:endParaRPr>
          </a:p>
        </p:txBody>
      </p:sp>
    </p:spTree>
    <p:extLst>
      <p:ext uri="{BB962C8B-B14F-4D97-AF65-F5344CB8AC3E}">
        <p14:creationId xmlns:p14="http://schemas.microsoft.com/office/powerpoint/2010/main" val="2470747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ISCEDFCode</a:t>
            </a:r>
            <a:r>
              <a:rPr lang="en-US">
                <a:latin typeface="Calibri"/>
                <a:cs typeface="Calibri"/>
              </a:rPr>
              <a:t>: </a:t>
            </a:r>
            <a:r>
              <a:rPr lang="en-US" err="1">
                <a:latin typeface="Calibri"/>
                <a:cs typeface="Calibri"/>
              </a:rPr>
              <a:t>Internationale</a:t>
            </a:r>
            <a:r>
              <a:rPr lang="en-US">
                <a:latin typeface="Calibri"/>
                <a:cs typeface="Calibri"/>
              </a:rPr>
              <a:t> </a:t>
            </a:r>
            <a:r>
              <a:rPr lang="en-US" err="1">
                <a:latin typeface="Calibri"/>
                <a:cs typeface="Calibri"/>
              </a:rPr>
              <a:t>standaard</a:t>
            </a:r>
            <a:r>
              <a:rPr lang="en-US">
                <a:latin typeface="Calibri"/>
                <a:cs typeface="Calibri"/>
              </a:rPr>
              <a:t> </a:t>
            </a:r>
            <a:r>
              <a:rPr lang="en-US" err="1">
                <a:latin typeface="Calibri"/>
                <a:cs typeface="Calibri"/>
              </a:rPr>
              <a:t>classificatie</a:t>
            </a:r>
            <a:r>
              <a:rPr lang="en-US">
                <a:latin typeface="Calibri"/>
                <a:cs typeface="Calibri"/>
              </a:rPr>
              <a:t> van </a:t>
            </a:r>
            <a:r>
              <a:rPr lang="en-US" err="1">
                <a:latin typeface="Calibri"/>
                <a:cs typeface="Calibri"/>
              </a:rPr>
              <a:t>onderwijs</a:t>
            </a:r>
            <a:r>
              <a:rPr lang="en-US">
                <a:latin typeface="Calibri"/>
                <a:cs typeface="Calibri"/>
              </a:rPr>
              <a:t> </a:t>
            </a:r>
          </a:p>
          <a:p>
            <a:pPr>
              <a:buNone/>
            </a:pPr>
            <a:r>
              <a:rPr lang="en-US" err="1">
                <a:latin typeface="Calibri"/>
                <a:cs typeface="Calibri"/>
              </a:rPr>
              <a:t>LeerPrestatieSpecificatie</a:t>
            </a:r>
            <a:r>
              <a:rPr lang="en-US">
                <a:latin typeface="Calibri"/>
                <a:cs typeface="Calibri"/>
              </a:rPr>
              <a:t>: </a:t>
            </a:r>
            <a:r>
              <a:rPr lang="en-US"/>
              <a:t>Een </a:t>
            </a:r>
            <a:r>
              <a:rPr lang="en-US" err="1"/>
              <a:t>beschrijving</a:t>
            </a:r>
            <a:r>
              <a:rPr lang="en-US"/>
              <a:t> van wat </a:t>
            </a:r>
            <a:r>
              <a:rPr lang="en-US" err="1"/>
              <a:t>een</a:t>
            </a:r>
            <a:r>
              <a:rPr lang="en-US"/>
              <a:t> </a:t>
            </a:r>
            <a:r>
              <a:rPr lang="en-US" err="1"/>
              <a:t>persoon</a:t>
            </a:r>
            <a:r>
              <a:rPr lang="en-US"/>
              <a:t> </a:t>
            </a:r>
            <a:r>
              <a:rPr lang="en-US" err="1"/>
              <a:t>kan</a:t>
            </a:r>
            <a:r>
              <a:rPr lang="en-US"/>
              <a:t> </a:t>
            </a:r>
            <a:r>
              <a:rPr lang="en-US" err="1"/>
              <a:t>leren</a:t>
            </a:r>
            <a:r>
              <a:rPr lang="en-US"/>
              <a:t> door </a:t>
            </a:r>
            <a:r>
              <a:rPr lang="en-US" err="1"/>
              <a:t>gebruik</a:t>
            </a:r>
            <a:r>
              <a:rPr lang="en-US"/>
              <a:t> te maken van de </a:t>
            </a:r>
            <a:r>
              <a:rPr lang="en-US" err="1"/>
              <a:t>gelegenheid</a:t>
            </a:r>
            <a:r>
              <a:rPr lang="en-US"/>
              <a:t>, </a:t>
            </a:r>
            <a:r>
              <a:rPr lang="en-US" err="1"/>
              <a:t>uitgedrukt</a:t>
            </a:r>
            <a:r>
              <a:rPr lang="en-US"/>
              <a:t> </a:t>
            </a:r>
            <a:r>
              <a:rPr lang="en-US" err="1"/>
              <a:t>als</a:t>
            </a:r>
            <a:r>
              <a:rPr lang="en-US"/>
              <a:t> </a:t>
            </a:r>
            <a:r>
              <a:rPr lang="en-US" err="1"/>
              <a:t>leerresultaten</a:t>
            </a:r>
            <a:r>
              <a:rPr lang="en-US"/>
              <a:t>. </a:t>
            </a:r>
          </a:p>
        </p:txBody>
      </p:sp>
    </p:spTree>
    <p:extLst>
      <p:ext uri="{BB962C8B-B14F-4D97-AF65-F5344CB8AC3E}">
        <p14:creationId xmlns:p14="http://schemas.microsoft.com/office/powerpoint/2010/main" val="250036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662" name="Google Shape;662;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Accreditatie</a:t>
            </a:r>
            <a:r>
              <a:rPr lang="en-US">
                <a:latin typeface="Calibri"/>
                <a:cs typeface="Calibri"/>
              </a:rPr>
              <a:t>: </a:t>
            </a:r>
            <a:r>
              <a:rPr lang="en-US" err="1"/>
              <a:t>Een</a:t>
            </a:r>
            <a:r>
              <a:rPr lang="en-US"/>
              <a:t> </a:t>
            </a:r>
            <a:r>
              <a:rPr lang="en-US" err="1"/>
              <a:t>accreditatie-instantie</a:t>
            </a:r>
            <a:r>
              <a:rPr lang="en-US"/>
              <a:t> </a:t>
            </a:r>
            <a:r>
              <a:rPr lang="en-US" err="1"/>
              <a:t>kan</a:t>
            </a:r>
            <a:r>
              <a:rPr lang="en-US"/>
              <a:t> </a:t>
            </a:r>
            <a:r>
              <a:rPr lang="en-US" err="1"/>
              <a:t>worden</a:t>
            </a:r>
            <a:r>
              <a:rPr lang="en-US"/>
              <a:t> </a:t>
            </a:r>
            <a:r>
              <a:rPr lang="en-US" err="1"/>
              <a:t>gebruikt</a:t>
            </a:r>
            <a:r>
              <a:rPr lang="en-US"/>
              <a:t> om </a:t>
            </a:r>
            <a:r>
              <a:rPr lang="en-US" err="1"/>
              <a:t>informatie</a:t>
            </a:r>
            <a:r>
              <a:rPr lang="en-US"/>
              <a:t> </a:t>
            </a:r>
            <a:r>
              <a:rPr lang="en-US" err="1"/>
              <a:t>te</a:t>
            </a:r>
            <a:r>
              <a:rPr lang="en-US"/>
              <a:t> </a:t>
            </a:r>
            <a:r>
              <a:rPr lang="en-US" err="1"/>
              <a:t>specificeren</a:t>
            </a:r>
            <a:r>
              <a:rPr lang="en-US"/>
              <a:t> over: (1)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(2)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met </a:t>
            </a:r>
            <a:r>
              <a:rPr lang="en-US" err="1"/>
              <a:t>betrekking</a:t>
            </a:r>
            <a:r>
              <a:rPr lang="en-US"/>
              <a:t> tot </a:t>
            </a:r>
            <a:r>
              <a:rPr lang="en-US" err="1"/>
              <a:t>een</a:t>
            </a:r>
            <a:r>
              <a:rPr lang="en-US"/>
              <a:t> </a:t>
            </a:r>
            <a:r>
              <a:rPr lang="en-US" err="1"/>
              <a:t>bepaalde</a:t>
            </a:r>
            <a:r>
              <a:rPr lang="en-US"/>
              <a:t> </a:t>
            </a:r>
            <a:r>
              <a:rPr lang="en-US" err="1"/>
              <a:t>kwalificatie</a:t>
            </a:r>
            <a:r>
              <a:rPr lang="en-US"/>
              <a:t>.</a:t>
            </a:r>
          </a:p>
          <a:p>
            <a:pPr>
              <a:buNone/>
            </a:pPr>
            <a:r>
              <a:rPr lang="en-US" err="1"/>
              <a:t>Bewijs</a:t>
            </a:r>
            <a:r>
              <a:rPr lang="en-US"/>
              <a:t>: Het </a:t>
            </a:r>
            <a:r>
              <a:rPr lang="en-US" err="1"/>
              <a:t>bevat</a:t>
            </a:r>
            <a:r>
              <a:rPr lang="en-US"/>
              <a:t> </a:t>
            </a:r>
            <a:r>
              <a:rPr lang="en-US" err="1"/>
              <a:t>informatie</a:t>
            </a:r>
            <a:r>
              <a:rPr lang="en-US"/>
              <a:t> over het </a:t>
            </a:r>
            <a:r>
              <a:rPr lang="en-US" err="1"/>
              <a:t>proces</a:t>
            </a:r>
            <a:r>
              <a:rPr lang="en-US"/>
              <a:t> </a:t>
            </a:r>
            <a:r>
              <a:rPr lang="en-US" err="1"/>
              <a:t>dat</a:t>
            </a:r>
            <a:r>
              <a:rPr lang="en-US"/>
              <a:t> </a:t>
            </a:r>
            <a:r>
              <a:rPr lang="en-US" err="1"/>
              <a:t>heeft</a:t>
            </a:r>
            <a:r>
              <a:rPr lang="en-US"/>
              <a:t> </a:t>
            </a:r>
            <a:r>
              <a:rPr lang="en-US" err="1"/>
              <a:t>geleid</a:t>
            </a:r>
            <a:r>
              <a:rPr lang="en-US"/>
              <a:t> tot de </a:t>
            </a:r>
            <a:r>
              <a:rPr lang="en-US" err="1"/>
              <a:t>afgifte</a:t>
            </a:r>
            <a:r>
              <a:rPr lang="en-US"/>
              <a:t> van het </a:t>
            </a:r>
            <a:r>
              <a:rPr lang="en-US" err="1"/>
              <a:t>verifieerbare</a:t>
            </a:r>
            <a:r>
              <a:rPr lang="en-US"/>
              <a:t> credential.</a:t>
            </a:r>
          </a:p>
          <a:p>
            <a:pPr>
              <a:buNone/>
            </a:pPr>
            <a:r>
              <a:rPr lang="en-US"/>
              <a:t>Credential: Credential is </a:t>
            </a:r>
            <a:r>
              <a:rPr lang="en-US" err="1"/>
              <a:t>een</a:t>
            </a:r>
            <a:r>
              <a:rPr lang="en-US"/>
              <a:t> set van </a:t>
            </a:r>
            <a:r>
              <a:rPr lang="en-US" err="1"/>
              <a:t>een</a:t>
            </a:r>
            <a:r>
              <a:rPr lang="en-US"/>
              <a:t> of </a:t>
            </a:r>
            <a:r>
              <a:rPr lang="en-US" err="1"/>
              <a:t>meer</a:t>
            </a:r>
            <a:r>
              <a:rPr lang="en-US"/>
              <a:t> claims die </a:t>
            </a:r>
            <a:r>
              <a:rPr lang="en-US" err="1"/>
              <a:t>kunnen</a:t>
            </a:r>
            <a:r>
              <a:rPr lang="en-US"/>
              <a:t> </a:t>
            </a:r>
            <a:r>
              <a:rPr lang="en-US" err="1"/>
              <a:t>gebruikt</a:t>
            </a:r>
            <a:r>
              <a:rPr lang="en-US"/>
              <a:t> </a:t>
            </a:r>
            <a:r>
              <a:rPr lang="en-US" err="1"/>
              <a:t>worden</a:t>
            </a:r>
            <a:r>
              <a:rPr lang="en-US"/>
              <a:t> om </a:t>
            </a:r>
            <a:r>
              <a:rPr lang="en-US" err="1"/>
              <a:t>aan</a:t>
            </a:r>
            <a:r>
              <a:rPr lang="en-US"/>
              <a:t> </a:t>
            </a:r>
            <a:r>
              <a:rPr lang="en-US" err="1"/>
              <a:t>te</a:t>
            </a:r>
            <a:r>
              <a:rPr lang="en-US"/>
              <a:t> </a:t>
            </a:r>
            <a:r>
              <a:rPr lang="en-US" err="1"/>
              <a:t>tonen</a:t>
            </a:r>
            <a:r>
              <a:rPr lang="en-US"/>
              <a:t> </a:t>
            </a:r>
            <a:r>
              <a:rPr lang="en-US" err="1"/>
              <a:t>dat</a:t>
            </a:r>
            <a:r>
              <a:rPr lang="en-US"/>
              <a:t> de </a:t>
            </a:r>
            <a:r>
              <a:rPr lang="en-US" err="1"/>
              <a:t>eigenaar</a:t>
            </a:r>
            <a:r>
              <a:rPr lang="en-US"/>
              <a:t> over </a:t>
            </a:r>
            <a:r>
              <a:rPr lang="en-US" err="1"/>
              <a:t>bepaalde</a:t>
            </a:r>
            <a:r>
              <a:rPr lang="en-US"/>
              <a:t> </a:t>
            </a:r>
            <a:r>
              <a:rPr lang="en-US" err="1"/>
              <a:t>vaardigheden</a:t>
            </a:r>
            <a:r>
              <a:rPr lang="en-US"/>
              <a:t> </a:t>
            </a:r>
            <a:r>
              <a:rPr lang="en-US" err="1"/>
              <a:t>beschikt</a:t>
            </a:r>
            <a:r>
              <a:rPr lang="en-US"/>
              <a:t> of </a:t>
            </a:r>
            <a:r>
              <a:rPr lang="en-US" err="1"/>
              <a:t>bepaalde</a:t>
            </a:r>
            <a:r>
              <a:rPr lang="en-US"/>
              <a:t> </a:t>
            </a:r>
            <a:r>
              <a:rPr lang="en-US" err="1"/>
              <a:t>leerresultaten</a:t>
            </a:r>
            <a:r>
              <a:rPr lang="en-US"/>
              <a:t> </a:t>
            </a:r>
            <a:r>
              <a:rPr lang="en-US" err="1"/>
              <a:t>heeft</a:t>
            </a:r>
            <a:r>
              <a:rPr lang="en-US"/>
              <a:t> </a:t>
            </a:r>
            <a:r>
              <a:rPr lang="en-US" err="1"/>
              <a:t>bereikt</a:t>
            </a:r>
            <a:r>
              <a:rPr lang="en-US"/>
              <a:t> door </a:t>
            </a:r>
            <a:r>
              <a:rPr lang="en-US" err="1"/>
              <a:t>middel</a:t>
            </a:r>
            <a:r>
              <a:rPr lang="en-US"/>
              <a:t> van </a:t>
            </a:r>
            <a:r>
              <a:rPr lang="en-US" err="1"/>
              <a:t>formeel</a:t>
            </a:r>
            <a:r>
              <a:rPr lang="en-US"/>
              <a:t>, </a:t>
            </a:r>
            <a:r>
              <a:rPr lang="en-US" err="1"/>
              <a:t>niet-formeel</a:t>
            </a:r>
            <a:r>
              <a:rPr lang="en-US"/>
              <a:t> of </a:t>
            </a:r>
            <a:r>
              <a:rPr lang="en-US" err="1"/>
              <a:t>informeel</a:t>
            </a:r>
            <a:r>
              <a:rPr lang="en-US"/>
              <a:t> </a:t>
            </a:r>
            <a:r>
              <a:rPr lang="en-US" err="1"/>
              <a:t>leren</a:t>
            </a:r>
            <a:r>
              <a:rPr lang="en-US"/>
              <a:t>.</a:t>
            </a:r>
          </a:p>
          <a:p>
            <a:pPr>
              <a:buNone/>
            </a:pPr>
            <a:endParaRPr lang="en-US"/>
          </a:p>
        </p:txBody>
      </p:sp>
    </p:spTree>
    <p:extLst>
      <p:ext uri="{BB962C8B-B14F-4D97-AF65-F5344CB8AC3E}">
        <p14:creationId xmlns:p14="http://schemas.microsoft.com/office/powerpoint/2010/main" val="2432859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a:buNone/>
            </a:pPr>
            <a:r>
              <a:rPr lang="en-US"/>
              <a:t>Credential: Credential is </a:t>
            </a:r>
            <a:r>
              <a:rPr lang="en-US" err="1"/>
              <a:t>een</a:t>
            </a:r>
            <a:r>
              <a:rPr lang="en-US"/>
              <a:t> set van </a:t>
            </a:r>
            <a:r>
              <a:rPr lang="en-US" err="1"/>
              <a:t>een</a:t>
            </a:r>
            <a:r>
              <a:rPr lang="en-US"/>
              <a:t> of </a:t>
            </a:r>
            <a:r>
              <a:rPr lang="en-US" err="1"/>
              <a:t>meer</a:t>
            </a:r>
            <a:r>
              <a:rPr lang="en-US"/>
              <a:t> claims die </a:t>
            </a:r>
            <a:r>
              <a:rPr lang="en-US" err="1"/>
              <a:t>kunnen</a:t>
            </a:r>
            <a:r>
              <a:rPr lang="en-US"/>
              <a:t> </a:t>
            </a:r>
            <a:r>
              <a:rPr lang="en-US" err="1"/>
              <a:t>gebruikt</a:t>
            </a:r>
            <a:r>
              <a:rPr lang="en-US"/>
              <a:t> </a:t>
            </a:r>
            <a:r>
              <a:rPr lang="en-US" err="1"/>
              <a:t>worden</a:t>
            </a:r>
            <a:r>
              <a:rPr lang="en-US"/>
              <a:t> om </a:t>
            </a:r>
            <a:r>
              <a:rPr lang="en-US" err="1"/>
              <a:t>aan</a:t>
            </a:r>
            <a:r>
              <a:rPr lang="en-US"/>
              <a:t> </a:t>
            </a:r>
            <a:r>
              <a:rPr lang="en-US" err="1"/>
              <a:t>te</a:t>
            </a:r>
            <a:r>
              <a:rPr lang="en-US"/>
              <a:t> </a:t>
            </a:r>
            <a:r>
              <a:rPr lang="en-US" err="1"/>
              <a:t>tonen</a:t>
            </a:r>
            <a:r>
              <a:rPr lang="en-US"/>
              <a:t> </a:t>
            </a:r>
            <a:r>
              <a:rPr lang="en-US" err="1"/>
              <a:t>dat</a:t>
            </a:r>
            <a:r>
              <a:rPr lang="en-US"/>
              <a:t> de </a:t>
            </a:r>
            <a:r>
              <a:rPr lang="en-US" err="1"/>
              <a:t>eigenaar</a:t>
            </a:r>
            <a:r>
              <a:rPr lang="en-US"/>
              <a:t> over </a:t>
            </a:r>
            <a:r>
              <a:rPr lang="en-US" err="1"/>
              <a:t>bepaalde</a:t>
            </a:r>
            <a:r>
              <a:rPr lang="en-US"/>
              <a:t> </a:t>
            </a:r>
            <a:r>
              <a:rPr lang="en-US" err="1"/>
              <a:t>vaardigheden</a:t>
            </a:r>
            <a:r>
              <a:rPr lang="en-US"/>
              <a:t> </a:t>
            </a:r>
            <a:r>
              <a:rPr lang="en-US" err="1"/>
              <a:t>beschikt</a:t>
            </a:r>
            <a:r>
              <a:rPr lang="en-US"/>
              <a:t> of </a:t>
            </a:r>
            <a:r>
              <a:rPr lang="en-US" err="1"/>
              <a:t>bepaalde</a:t>
            </a:r>
            <a:r>
              <a:rPr lang="en-US"/>
              <a:t> </a:t>
            </a:r>
            <a:r>
              <a:rPr lang="en-US" err="1"/>
              <a:t>leerresultaten</a:t>
            </a:r>
            <a:r>
              <a:rPr lang="en-US"/>
              <a:t> </a:t>
            </a:r>
            <a:r>
              <a:rPr lang="en-US" err="1"/>
              <a:t>heeft</a:t>
            </a:r>
            <a:r>
              <a:rPr lang="en-US"/>
              <a:t> </a:t>
            </a:r>
            <a:r>
              <a:rPr lang="en-US" err="1"/>
              <a:t>bereikt</a:t>
            </a:r>
            <a:r>
              <a:rPr lang="en-US"/>
              <a:t> door </a:t>
            </a:r>
            <a:r>
              <a:rPr lang="en-US" err="1"/>
              <a:t>middel</a:t>
            </a:r>
            <a:r>
              <a:rPr lang="en-US"/>
              <a:t> van </a:t>
            </a:r>
            <a:r>
              <a:rPr lang="en-US" err="1"/>
              <a:t>formeel</a:t>
            </a:r>
            <a:r>
              <a:rPr lang="en-US"/>
              <a:t>, </a:t>
            </a:r>
            <a:r>
              <a:rPr lang="en-US" err="1"/>
              <a:t>niet-formeel</a:t>
            </a:r>
            <a:r>
              <a:rPr lang="en-US"/>
              <a:t> of </a:t>
            </a:r>
            <a:r>
              <a:rPr lang="en-US" err="1"/>
              <a:t>informeel</a:t>
            </a:r>
            <a:r>
              <a:rPr lang="en-US"/>
              <a:t> </a:t>
            </a:r>
            <a:r>
              <a:rPr lang="en-US" err="1"/>
              <a:t>leren</a:t>
            </a:r>
            <a:r>
              <a:rPr lang="en-US"/>
              <a:t>.</a:t>
            </a:r>
          </a:p>
          <a:p>
            <a:pPr>
              <a:buNone/>
            </a:pPr>
            <a:endParaRPr lang="en-US"/>
          </a:p>
        </p:txBody>
      </p:sp>
    </p:spTree>
    <p:extLst>
      <p:ext uri="{BB962C8B-B14F-4D97-AF65-F5344CB8AC3E}">
        <p14:creationId xmlns:p14="http://schemas.microsoft.com/office/powerpoint/2010/main" val="403696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t>Accreditatie</a:t>
            </a:r>
            <a:r>
              <a:rPr lang="en-US"/>
              <a:t>: Een </a:t>
            </a:r>
            <a:r>
              <a:rPr lang="en-US" err="1"/>
              <a:t>accreditatie-instantie</a:t>
            </a:r>
            <a:r>
              <a:rPr lang="en-US"/>
              <a:t> </a:t>
            </a:r>
            <a:r>
              <a:rPr lang="en-US" err="1"/>
              <a:t>kan</a:t>
            </a:r>
            <a:r>
              <a:rPr lang="en-US"/>
              <a:t> </a:t>
            </a:r>
            <a:r>
              <a:rPr lang="en-US" err="1"/>
              <a:t>worden</a:t>
            </a:r>
            <a:r>
              <a:rPr lang="en-US"/>
              <a:t> </a:t>
            </a:r>
            <a:r>
              <a:rPr lang="en-US" err="1"/>
              <a:t>gebruikt</a:t>
            </a:r>
            <a:r>
              <a:rPr lang="en-US"/>
              <a:t> om </a:t>
            </a:r>
            <a:r>
              <a:rPr lang="en-US" err="1"/>
              <a:t>informatie</a:t>
            </a:r>
            <a:r>
              <a:rPr lang="en-US"/>
              <a:t> </a:t>
            </a:r>
            <a:r>
              <a:rPr lang="en-US" err="1"/>
              <a:t>te</a:t>
            </a:r>
            <a:r>
              <a:rPr lang="en-US"/>
              <a:t> </a:t>
            </a:r>
            <a:r>
              <a:rPr lang="en-US" err="1"/>
              <a:t>specificeren</a:t>
            </a:r>
            <a:r>
              <a:rPr lang="en-US"/>
              <a:t> over: (1)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(2) de </a:t>
            </a:r>
            <a:r>
              <a:rPr lang="en-US" err="1"/>
              <a:t>kwaliteitsborging</a:t>
            </a:r>
            <a:r>
              <a:rPr lang="en-US"/>
              <a:t> </a:t>
            </a:r>
            <a:r>
              <a:rPr lang="en-US" err="1"/>
              <a:t>en</a:t>
            </a:r>
            <a:r>
              <a:rPr lang="en-US"/>
              <a:t>/of </a:t>
            </a:r>
            <a:r>
              <a:rPr lang="en-US" err="1"/>
              <a:t>vergunningverlening</a:t>
            </a:r>
            <a:r>
              <a:rPr lang="en-US"/>
              <a:t> </a:t>
            </a:r>
            <a:r>
              <a:rPr lang="en-US" err="1"/>
              <a:t>aan</a:t>
            </a:r>
            <a:r>
              <a:rPr lang="en-US"/>
              <a:t> </a:t>
            </a:r>
            <a:r>
              <a:rPr lang="en-US" err="1"/>
              <a:t>een</a:t>
            </a:r>
            <a:r>
              <a:rPr lang="en-US"/>
              <a:t> </a:t>
            </a:r>
            <a:r>
              <a:rPr lang="en-US" err="1"/>
              <a:t>organisatie</a:t>
            </a:r>
            <a:r>
              <a:rPr lang="en-US"/>
              <a:t> met </a:t>
            </a:r>
            <a:r>
              <a:rPr lang="en-US" err="1"/>
              <a:t>betrekking</a:t>
            </a:r>
            <a:r>
              <a:rPr lang="en-US"/>
              <a:t> tot </a:t>
            </a:r>
            <a:r>
              <a:rPr lang="en-US" err="1"/>
              <a:t>een</a:t>
            </a:r>
            <a:r>
              <a:rPr lang="en-US"/>
              <a:t> </a:t>
            </a:r>
            <a:r>
              <a:rPr lang="en-US" err="1"/>
              <a:t>bepaalde</a:t>
            </a:r>
            <a:r>
              <a:rPr lang="en-US"/>
              <a:t> </a:t>
            </a:r>
            <a:r>
              <a:rPr lang="en-US" err="1"/>
              <a:t>kwalificatie</a:t>
            </a:r>
            <a:r>
              <a:rPr lang="en-US"/>
              <a:t>.</a:t>
            </a:r>
          </a:p>
          <a:p>
            <a:pPr>
              <a:buNone/>
            </a:pPr>
            <a:r>
              <a:rPr lang="en-US" err="1"/>
              <a:t>Bewijs</a:t>
            </a:r>
            <a:r>
              <a:rPr lang="en-US"/>
              <a:t>: Het </a:t>
            </a:r>
            <a:r>
              <a:rPr lang="en-US" err="1"/>
              <a:t>bevat</a:t>
            </a:r>
            <a:r>
              <a:rPr lang="en-US"/>
              <a:t> </a:t>
            </a:r>
            <a:r>
              <a:rPr lang="en-US" err="1"/>
              <a:t>informatie</a:t>
            </a:r>
            <a:r>
              <a:rPr lang="en-US"/>
              <a:t> over het </a:t>
            </a:r>
            <a:r>
              <a:rPr lang="en-US" err="1"/>
              <a:t>proces</a:t>
            </a:r>
            <a:r>
              <a:rPr lang="en-US"/>
              <a:t> </a:t>
            </a:r>
            <a:r>
              <a:rPr lang="en-US" err="1"/>
              <a:t>dat</a:t>
            </a:r>
            <a:r>
              <a:rPr lang="en-US"/>
              <a:t> </a:t>
            </a:r>
            <a:r>
              <a:rPr lang="en-US" err="1"/>
              <a:t>heeft</a:t>
            </a:r>
            <a:r>
              <a:rPr lang="en-US"/>
              <a:t> </a:t>
            </a:r>
            <a:r>
              <a:rPr lang="en-US" err="1"/>
              <a:t>geleid</a:t>
            </a:r>
            <a:r>
              <a:rPr lang="en-US"/>
              <a:t> tot de </a:t>
            </a:r>
            <a:r>
              <a:rPr lang="en-US" err="1"/>
              <a:t>afgifte</a:t>
            </a:r>
            <a:r>
              <a:rPr lang="en-US"/>
              <a:t> van het </a:t>
            </a:r>
            <a:r>
              <a:rPr lang="en-US" err="1"/>
              <a:t>verifieerbare</a:t>
            </a:r>
            <a:r>
              <a:rPr lang="en-US"/>
              <a:t> credential.</a:t>
            </a:r>
          </a:p>
          <a:p>
            <a:pPr>
              <a:buNone/>
            </a:pPr>
            <a:endParaRPr lang="en-US">
              <a:latin typeface="Calibri"/>
              <a:cs typeface="Calibri"/>
            </a:endParaRPr>
          </a:p>
        </p:txBody>
      </p:sp>
    </p:spTree>
    <p:extLst>
      <p:ext uri="{BB962C8B-B14F-4D97-AF65-F5344CB8AC3E}">
        <p14:creationId xmlns:p14="http://schemas.microsoft.com/office/powerpoint/2010/main" val="757243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70045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Accreditatie: Een accreditatie-instantie kan worden gebruikt om informatie te specificeren over: (1) de kwaliteitsborging en/of vergunningverlening aan een organisatie, (2) de kwaliteitsborging en/of vergunningverlening aan een organisatie met betrekking tot een bepaalde kwalificatie.</a:t>
            </a:r>
          </a:p>
          <a:p>
            <a:pPr>
              <a:buNone/>
            </a:pPr>
            <a:r>
              <a:rPr lang="en-US"/>
              <a:t>Bewijs: Het bevat informatie over het proces dat heeft geleid tot de afgifte van het verifieerbare credential.</a:t>
            </a:r>
          </a:p>
        </p:txBody>
      </p:sp>
    </p:spTree>
    <p:extLst>
      <p:ext uri="{BB962C8B-B14F-4D97-AF65-F5344CB8AC3E}">
        <p14:creationId xmlns:p14="http://schemas.microsoft.com/office/powerpoint/2010/main" val="1352475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Accreditatie: Een accreditatie-instantie kan worden gebruikt om informatie te specificeren over: (1) de kwaliteitsborging en/of vergunningverlening aan een organisatie, (2) de kwaliteitsborging en/of vergunningverlening aan een organisatie met betrekking tot een bepaalde kwalificatie.</a:t>
            </a:r>
          </a:p>
          <a:p>
            <a:pPr>
              <a:buNone/>
            </a:pPr>
            <a:r>
              <a:rPr lang="en-US"/>
              <a:t>Bewijs: Het bevat informatie over het proces dat heeft geleid tot de afgifte van het verifieerbare credential.</a:t>
            </a:r>
          </a:p>
        </p:txBody>
      </p:sp>
    </p:spTree>
    <p:extLst>
      <p:ext uri="{BB962C8B-B14F-4D97-AF65-F5344CB8AC3E}">
        <p14:creationId xmlns:p14="http://schemas.microsoft.com/office/powerpoint/2010/main" val="1277010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fba70e22ce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597" name="Google Shape;1597;gfba70e22c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fbd552fd26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1605" name="Google Shape;1605;gfbd552fd26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endParaRPr/>
          </a:p>
        </p:txBody>
      </p:sp>
      <p:sp>
        <p:nvSpPr>
          <p:cNvPr id="1614" name="Google Shape;161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https://dynamicforms.crmiv.vlaanderen.be/EventModule/Page/Show/bbf2c5e0-255f-471b-a13a-3544d3ebff27?PreFillIds=1f2d9e0d-7e7c-ed11-81ad-0022489fdcce,2f37577a-d331-4ebc-8188-51b5bb3c9b81</a:t>
            </a:r>
            <a:endParaRPr/>
          </a:p>
        </p:txBody>
      </p:sp>
      <p:sp>
        <p:nvSpPr>
          <p:cNvPr id="1108" name="Google Shape;11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18f7106d3a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endParaRPr/>
          </a:p>
        </p:txBody>
      </p:sp>
      <p:sp>
        <p:nvSpPr>
          <p:cNvPr id="1686" name="Google Shape;1686;g118f7106d3a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fba70e22ce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1698" name="Google Shape;1698;gfba70e22ce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a30ed6e57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https://miro.com/app/board/uXjVPh16yT8=/</a:t>
            </a:r>
          </a:p>
          <a:p>
            <a:pPr marL="0" lvl="0" indent="0" algn="l" rtl="0">
              <a:lnSpc>
                <a:spcPct val="100000"/>
              </a:lnSpc>
              <a:spcBef>
                <a:spcPts val="0"/>
              </a:spcBef>
              <a:spcAft>
                <a:spcPts val="0"/>
              </a:spcAft>
              <a:buClr>
                <a:schemeClr val="dk1"/>
              </a:buClr>
              <a:buSzPts val="1100"/>
              <a:buFont typeface="Arial"/>
              <a:buNone/>
            </a:pPr>
            <a:endParaRPr lang="nl-BE">
              <a:solidFill>
                <a:srgbClr val="373636"/>
              </a:solidFill>
            </a:endParaRPr>
          </a:p>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686" name="Google Shape;686;gfa30ed6e5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9c5d1c9e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Liesbeth</a:t>
            </a:r>
            <a:endParaRPr>
              <a:solidFill>
                <a:srgbClr val="373636"/>
              </a:solidFill>
            </a:endParaRPr>
          </a:p>
        </p:txBody>
      </p:sp>
      <p:sp>
        <p:nvSpPr>
          <p:cNvPr id="280" name="Google Shape;280;gf9c5d1c9e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dirty="0">
                <a:latin typeface="Calibri"/>
                <a:cs typeface="Calibri"/>
              </a:rPr>
              <a:t>Meer aanleiding en context maar ook de user </a:t>
            </a:r>
            <a:r>
              <a:rPr lang="nl-BE" sz="1800" err="1">
                <a:latin typeface="Calibri"/>
                <a:cs typeface="Calibri"/>
              </a:rPr>
              <a:t>journey</a:t>
            </a:r>
            <a:r>
              <a:rPr lang="nl-BE" sz="1800" dirty="0">
                <a:latin typeface="Calibri"/>
                <a:cs typeface="Calibri"/>
              </a:rPr>
              <a:t>.</a:t>
            </a:r>
          </a:p>
          <a:p>
            <a:pPr marL="158750" indent="0">
              <a:buNone/>
            </a:pPr>
            <a:r>
              <a:rPr lang="nl-BE" sz="1800" dirty="0">
                <a:latin typeface="Calibri"/>
                <a:cs typeface="Calibri"/>
              </a:rPr>
              <a:t>Wat is het kader.</a:t>
            </a:r>
          </a:p>
          <a:p>
            <a:pPr marL="158750" indent="0">
              <a:buNone/>
            </a:pPr>
            <a:endParaRPr lang="nl-BE" sz="1800" dirty="0">
              <a:latin typeface="Calibri"/>
              <a:cs typeface="Calibri"/>
            </a:endParaRPr>
          </a:p>
          <a:p>
            <a:pPr marL="158750" indent="0">
              <a:buNone/>
            </a:pPr>
            <a:r>
              <a:rPr lang="nl-BE" sz="1800" dirty="0">
                <a:latin typeface="Calibri"/>
                <a:cs typeface="Calibri"/>
              </a:rPr>
              <a:t>De dienstenintegratoren zoals </a:t>
            </a:r>
            <a:r>
              <a:rPr lang="nl-BE" sz="1800" err="1">
                <a:latin typeface="Calibri"/>
                <a:cs typeface="Calibri"/>
              </a:rPr>
              <a:t>magda</a:t>
            </a:r>
            <a:r>
              <a:rPr lang="nl-BE" sz="1800" dirty="0">
                <a:latin typeface="Calibri"/>
                <a:cs typeface="Calibri"/>
              </a:rPr>
              <a:t> werken al een tijdje aan iets waarbij gegevens uit de authentieke bronnen kunnen gedeeld worden met</a:t>
            </a:r>
            <a:r>
              <a:rPr lang="nl-BE" sz="1800">
                <a:latin typeface="Calibri"/>
                <a:cs typeface="Calibri"/>
              </a:rPr>
              <a:t> overheidsgebruikers.</a:t>
            </a:r>
          </a:p>
          <a:p>
            <a:pPr marL="158750" indent="0">
              <a:buNone/>
            </a:pPr>
            <a:r>
              <a:rPr lang="nl-BE" sz="1800">
                <a:latin typeface="Calibri"/>
                <a:cs typeface="Calibri"/>
              </a:rPr>
              <a:t>Dit stukje willen we nu ook uitbreiden om datadeling met private instanties mogelijk te maken, daarvoor werd het Datanutsbedrijf opgericht.</a:t>
            </a:r>
            <a:endParaRPr lang="nl-BE" sz="1800" dirty="0">
              <a:latin typeface="Calibri"/>
              <a:cs typeface="Calibri"/>
            </a:endParaRPr>
          </a:p>
        </p:txBody>
      </p:sp>
    </p:spTree>
    <p:extLst>
      <p:ext uri="{BB962C8B-B14F-4D97-AF65-F5344CB8AC3E}">
        <p14:creationId xmlns:p14="http://schemas.microsoft.com/office/powerpoint/2010/main" val="350861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sz="1800">
                <a:latin typeface="Calibri"/>
                <a:cs typeface="Calibri"/>
              </a:rPr>
              <a:t>Waarom ook kijken naar private instanties?</a:t>
            </a:r>
          </a:p>
          <a:p>
            <a:pPr marL="158750" indent="0">
              <a:buNone/>
            </a:pPr>
            <a:r>
              <a:rPr lang="nl-BE" sz="1800">
                <a:latin typeface="Calibri"/>
                <a:cs typeface="Calibri"/>
              </a:rPr>
              <a:t>Wel, het is niet evident om dat ook via de dienstenintegratoren te doen omdat de data uitwisseling tussen overheid en bedrijfswereld vaak complex is en in 2 richtingen gaat en de overheid ook niet altijd over de meest actuele data beschikt. </a:t>
            </a:r>
          </a:p>
          <a:p>
            <a:pPr marL="158750" indent="0">
              <a:buNone/>
            </a:pPr>
            <a:r>
              <a:rPr lang="nl-BE" sz="1800">
                <a:latin typeface="Calibri"/>
                <a:cs typeface="Calibri"/>
              </a:rPr>
              <a:t>Bijvoorbeeld loondata, die worden vaak opgehaald uit de belastinginformatie en die telkens een stuk verouderd zijn. Terwijl er wel actuelere </a:t>
            </a:r>
            <a:r>
              <a:rPr lang="nl-BE" sz="1800" err="1">
                <a:latin typeface="Calibri"/>
                <a:cs typeface="Calibri"/>
              </a:rPr>
              <a:t>loonsgegevens</a:t>
            </a:r>
            <a:r>
              <a:rPr lang="nl-BE" sz="1800">
                <a:latin typeface="Calibri"/>
                <a:cs typeface="Calibri"/>
              </a:rPr>
              <a:t> zijn die bij de sociaal secretariaten zitten.</a:t>
            </a:r>
          </a:p>
          <a:p>
            <a:pPr marL="158750" indent="0">
              <a:buNone/>
            </a:pPr>
            <a:r>
              <a:rPr lang="nl-BE" sz="1800">
                <a:latin typeface="Calibri"/>
                <a:cs typeface="Calibri"/>
              </a:rPr>
              <a:t>Dus vandaar ook de uitdaging hoe kunnen we die datastromen gaan opzetten van data die bij private partners te vinden zijn.</a:t>
            </a:r>
          </a:p>
        </p:txBody>
      </p:sp>
    </p:spTree>
    <p:extLst>
      <p:ext uri="{BB962C8B-B14F-4D97-AF65-F5344CB8AC3E}">
        <p14:creationId xmlns:p14="http://schemas.microsoft.com/office/powerpoint/2010/main" val="1417262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sv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4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47.png"/><Relationship Id="rId4" Type="http://schemas.openxmlformats.org/officeDocument/2006/relationships/image" Target="../media/image45.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ppt/slideLayouts/ppt/slides/slide3.xml"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gfa30ed6e57_0_217"/>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gfa30ed6e57_0_217"/>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gfa30ed6e57_0_21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5" name="Google Shape;15;gfa30ed6e57_0_2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54"/>
        <p:cNvGrpSpPr/>
        <p:nvPr/>
      </p:nvGrpSpPr>
      <p:grpSpPr>
        <a:xfrm>
          <a:off x="0" y="0"/>
          <a:ext cx="0" cy="0"/>
          <a:chOff x="0" y="0"/>
          <a:chExt cx="0" cy="0"/>
        </a:xfrm>
      </p:grpSpPr>
      <p:pic>
        <p:nvPicPr>
          <p:cNvPr id="55" name="Google Shape;55;p6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56" name="Google Shape;56;p6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57" name="Google Shape;57;p6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 name="Google Shape;58;p6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9" name="Google Shape;59;p6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60" name="Google Shape;60;p6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51290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11502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471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3410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73351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02396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61"/>
        <p:cNvGrpSpPr/>
        <p:nvPr/>
      </p:nvGrpSpPr>
      <p:grpSpPr>
        <a:xfrm>
          <a:off x="0" y="0"/>
          <a:ext cx="0" cy="0"/>
          <a:chOff x="0" y="0"/>
          <a:chExt cx="0" cy="0"/>
        </a:xfrm>
      </p:grpSpPr>
      <p:sp>
        <p:nvSpPr>
          <p:cNvPr id="62" name="Google Shape;62;p7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7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66" name="Google Shape;66;p7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905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72310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74717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27978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32523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534695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898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67"/>
        <p:cNvGrpSpPr/>
        <p:nvPr/>
      </p:nvGrpSpPr>
      <p:grpSpPr>
        <a:xfrm>
          <a:off x="0" y="0"/>
          <a:ext cx="0" cy="0"/>
          <a:chOff x="0" y="0"/>
          <a:chExt cx="0" cy="0"/>
        </a:xfrm>
      </p:grpSpPr>
      <p:sp>
        <p:nvSpPr>
          <p:cNvPr id="68" name="Google Shape;68;p7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69" name="Google Shape;69;p7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7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7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73" name="Google Shape;73;p7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r>
              <a:rPr lang="nl-BE"/>
              <a:t>Digitaal Vlaanderen \</a:t>
            </a:r>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5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700695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8086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24590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7"/>
            <a:ext cx="7886700" cy="3223397"/>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2" y="931164"/>
            <a:ext cx="7886699" cy="348478"/>
          </a:xfrm>
        </p:spPr>
        <p:txBody>
          <a:bodyPr anchor="ctr"/>
          <a:lstStyle>
            <a:lvl1pPr>
              <a:defRPr sz="1800" b="1" u="none"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5008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5"/>
            <a:ext cx="7886700" cy="527633"/>
          </a:xfrm>
          <a:prstGeom prst="rect">
            <a:avLst/>
          </a:prstGeom>
        </p:spPr>
        <p:txBody>
          <a:bodyPr>
            <a:noAutofit/>
          </a:bodyPr>
          <a:lstStyle>
            <a:lvl1pPr>
              <a:defRPr b="1">
                <a:latin typeface="FlandersArtSans-Bold" panose="00000500000000000000" pitchFamily="50" charset="0"/>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spTree>
    <p:extLst>
      <p:ext uri="{BB962C8B-B14F-4D97-AF65-F5344CB8AC3E}">
        <p14:creationId xmlns:p14="http://schemas.microsoft.com/office/powerpoint/2010/main" val="14794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12"/>
        <p:cNvGrpSpPr/>
        <p:nvPr/>
      </p:nvGrpSpPr>
      <p:grpSpPr>
        <a:xfrm>
          <a:off x="0" y="0"/>
          <a:ext cx="0" cy="0"/>
          <a:chOff x="0" y="0"/>
          <a:chExt cx="0" cy="0"/>
        </a:xfrm>
      </p:grpSpPr>
      <p:sp>
        <p:nvSpPr>
          <p:cNvPr id="13" name="Google Shape;13;p10"/>
          <p:cNvSpPr txBox="1">
            <a:spLocks noGrp="1"/>
          </p:cNvSpPr>
          <p:nvPr>
            <p:ph type="body" idx="1"/>
          </p:nvPr>
        </p:nvSpPr>
        <p:spPr>
          <a:xfrm>
            <a:off x="481013" y="1414106"/>
            <a:ext cx="8372475" cy="3145194"/>
          </a:xfrm>
          <a:prstGeom prst="rect">
            <a:avLst/>
          </a:prstGeom>
          <a:noFill/>
          <a:ln>
            <a:noFill/>
          </a:ln>
        </p:spPr>
        <p:txBody>
          <a:bodyPr spcFirstLastPara="1" wrap="square" lIns="0" tIns="0" rIns="0" bIns="45700" anchor="t" anchorCtr="0">
            <a:noAutofit/>
          </a:bodyPr>
          <a:lstStyle>
            <a:lvl1pPr marL="457189" lvl="0" indent="-354321" algn="l">
              <a:lnSpc>
                <a:spcPct val="90000"/>
              </a:lnSpc>
              <a:spcBef>
                <a:spcPts val="300"/>
              </a:spcBef>
              <a:spcAft>
                <a:spcPts val="0"/>
              </a:spcAft>
              <a:buClr>
                <a:schemeClr val="dk1"/>
              </a:buClr>
              <a:buSzPts val="1980"/>
              <a:buFont typeface="Calibri"/>
              <a:buChar char="•"/>
              <a:defRPr/>
            </a:lvl1pPr>
            <a:lvl2pPr marL="914378" lvl="1" indent="-333367" algn="l">
              <a:lnSpc>
                <a:spcPct val="90000"/>
              </a:lnSpc>
              <a:spcBef>
                <a:spcPts val="300"/>
              </a:spcBef>
              <a:spcAft>
                <a:spcPts val="0"/>
              </a:spcAft>
              <a:buClr>
                <a:schemeClr val="accent6"/>
              </a:buClr>
              <a:buSzPts val="1650"/>
              <a:buFont typeface="Calibri"/>
              <a:buChar char="•"/>
              <a:defRPr/>
            </a:lvl2pPr>
            <a:lvl3pPr marL="1371566" lvl="2" indent="-336542" algn="l">
              <a:lnSpc>
                <a:spcPct val="90000"/>
              </a:lnSpc>
              <a:spcBef>
                <a:spcPts val="300"/>
              </a:spcBef>
              <a:spcAft>
                <a:spcPts val="0"/>
              </a:spcAft>
              <a:buClr>
                <a:schemeClr val="dk1"/>
              </a:buClr>
              <a:buSzPts val="1700"/>
              <a:buFont typeface="Calibri"/>
              <a:buChar char="•"/>
              <a:defRPr/>
            </a:lvl3pPr>
            <a:lvl4pPr marL="1828754" lvl="3" indent="-323842" algn="l">
              <a:lnSpc>
                <a:spcPct val="90000"/>
              </a:lnSpc>
              <a:spcBef>
                <a:spcPts val="300"/>
              </a:spcBef>
              <a:spcAft>
                <a:spcPts val="0"/>
              </a:spcAft>
              <a:buClr>
                <a:schemeClr val="accent6"/>
              </a:buClr>
              <a:buSzPts val="1500"/>
              <a:buFont typeface="Calibri"/>
              <a:buChar char="•"/>
              <a:defRPr/>
            </a:lvl4pPr>
            <a:lvl5pPr marL="2285943" lvl="4" indent="-331462" algn="l">
              <a:lnSpc>
                <a:spcPct val="90000"/>
              </a:lnSpc>
              <a:spcBef>
                <a:spcPts val="300"/>
              </a:spcBef>
              <a:spcAft>
                <a:spcPts val="0"/>
              </a:spcAft>
              <a:buClr>
                <a:schemeClr val="dk1"/>
              </a:buClr>
              <a:buSzPts val="1620"/>
              <a:buFont typeface="Calibri"/>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4" name="Google Shape;14;p10"/>
          <p:cNvSpPr txBox="1"/>
          <p:nvPr/>
        </p:nvSpPr>
        <p:spPr>
          <a:xfrm>
            <a:off x="481782" y="930652"/>
            <a:ext cx="6223819" cy="3000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5" name="Google Shape;15;p10"/>
          <p:cNvSpPr txBox="1">
            <a:spLocks noGrp="1"/>
          </p:cNvSpPr>
          <p:nvPr>
            <p:ph type="body" idx="2"/>
          </p:nvPr>
        </p:nvSpPr>
        <p:spPr>
          <a:xfrm>
            <a:off x="481781" y="212710"/>
            <a:ext cx="8370960" cy="591132"/>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78" lvl="1"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66" lvl="2" indent="-228594"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54" lvl="3" indent="-228594"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43" lvl="4" indent="-228594"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6" name="Google Shape;16;p10"/>
          <p:cNvSpPr txBox="1">
            <a:spLocks noGrp="1"/>
          </p:cNvSpPr>
          <p:nvPr>
            <p:ph type="body" idx="3"/>
          </p:nvPr>
        </p:nvSpPr>
        <p:spPr>
          <a:xfrm>
            <a:off x="481014" y="951046"/>
            <a:ext cx="8370959" cy="295093"/>
          </a:xfrm>
          <a:prstGeom prst="rect">
            <a:avLst/>
          </a:prstGeom>
          <a:noFill/>
          <a:ln>
            <a:noFill/>
          </a:ln>
        </p:spPr>
        <p:txBody>
          <a:bodyPr spcFirstLastPara="1" wrap="square" lIns="0" tIns="0" rIns="0" bIns="45700" anchor="t" anchorCtr="0">
            <a:noAutofit/>
          </a:bodyPr>
          <a:lstStyle>
            <a:lvl1pPr marL="457189" lvl="0" indent="-228594"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78" lvl="1" indent="-314318" algn="l">
              <a:lnSpc>
                <a:spcPct val="90000"/>
              </a:lnSpc>
              <a:spcBef>
                <a:spcPts val="300"/>
              </a:spcBef>
              <a:spcAft>
                <a:spcPts val="0"/>
              </a:spcAft>
              <a:buClr>
                <a:schemeClr val="accent6"/>
              </a:buClr>
              <a:buSzPts val="1350"/>
              <a:buChar char="•"/>
              <a:defRPr/>
            </a:lvl2pPr>
            <a:lvl3pPr marL="1371566" lvl="2" indent="-325747" algn="l">
              <a:lnSpc>
                <a:spcPct val="90000"/>
              </a:lnSpc>
              <a:spcBef>
                <a:spcPts val="300"/>
              </a:spcBef>
              <a:spcAft>
                <a:spcPts val="0"/>
              </a:spcAft>
              <a:buClr>
                <a:schemeClr val="dk1"/>
              </a:buClr>
              <a:buSzPts val="1530"/>
              <a:buChar char="•"/>
              <a:defRPr/>
            </a:lvl3pPr>
            <a:lvl4pPr marL="1828754" lvl="3" indent="-314318" algn="l">
              <a:lnSpc>
                <a:spcPct val="90000"/>
              </a:lnSpc>
              <a:spcBef>
                <a:spcPts val="300"/>
              </a:spcBef>
              <a:spcAft>
                <a:spcPts val="0"/>
              </a:spcAft>
              <a:buClr>
                <a:schemeClr val="accent6"/>
              </a:buClr>
              <a:buSzPts val="1350"/>
              <a:buChar char="•"/>
              <a:defRPr/>
            </a:lvl4pPr>
            <a:lvl5pPr marL="2285943" lvl="4" indent="-331462" algn="l">
              <a:lnSpc>
                <a:spcPct val="90000"/>
              </a:lnSpc>
              <a:spcBef>
                <a:spcPts val="300"/>
              </a:spcBef>
              <a:spcAft>
                <a:spcPts val="0"/>
              </a:spcAft>
              <a:buClr>
                <a:schemeClr val="dk1"/>
              </a:buClr>
              <a:buSzPts val="1620"/>
              <a:buChar char="•"/>
              <a:defRPr/>
            </a:lvl5pPr>
            <a:lvl6pPr marL="2743132" lvl="5" indent="-342892" algn="l">
              <a:lnSpc>
                <a:spcPct val="90000"/>
              </a:lnSpc>
              <a:spcBef>
                <a:spcPts val="500"/>
              </a:spcBef>
              <a:spcAft>
                <a:spcPts val="0"/>
              </a:spcAft>
              <a:buClr>
                <a:schemeClr val="dk1"/>
              </a:buClr>
              <a:buSzPts val="1800"/>
              <a:buChar char="•"/>
              <a:defRPr/>
            </a:lvl6pPr>
            <a:lvl7pPr marL="3200320" lvl="6" indent="-342892" algn="l">
              <a:lnSpc>
                <a:spcPct val="90000"/>
              </a:lnSpc>
              <a:spcBef>
                <a:spcPts val="500"/>
              </a:spcBef>
              <a:spcAft>
                <a:spcPts val="0"/>
              </a:spcAft>
              <a:buClr>
                <a:schemeClr val="dk1"/>
              </a:buClr>
              <a:buSzPts val="1800"/>
              <a:buChar char="•"/>
              <a:defRPr/>
            </a:lvl7pPr>
            <a:lvl8pPr marL="3657509" lvl="7" indent="-342892" algn="l">
              <a:lnSpc>
                <a:spcPct val="90000"/>
              </a:lnSpc>
              <a:spcBef>
                <a:spcPts val="500"/>
              </a:spcBef>
              <a:spcAft>
                <a:spcPts val="0"/>
              </a:spcAft>
              <a:buClr>
                <a:schemeClr val="dk1"/>
              </a:buClr>
              <a:buSzPts val="1800"/>
              <a:buChar char="•"/>
              <a:defRPr/>
            </a:lvl8pPr>
            <a:lvl9pPr marL="4114697" lvl="8" indent="-342892" algn="l">
              <a:lnSpc>
                <a:spcPct val="90000"/>
              </a:lnSpc>
              <a:spcBef>
                <a:spcPts val="500"/>
              </a:spcBef>
              <a:spcAft>
                <a:spcPts val="0"/>
              </a:spcAft>
              <a:buClr>
                <a:schemeClr val="dk1"/>
              </a:buClr>
              <a:buSzPts val="1800"/>
              <a:buChar char="•"/>
              <a:defRPr/>
            </a:lvl9pPr>
          </a:lstStyle>
          <a:p>
            <a:endParaRPr/>
          </a:p>
        </p:txBody>
      </p:sp>
      <p:sp>
        <p:nvSpPr>
          <p:cNvPr id="17" name="Google Shape;17;p10"/>
          <p:cNvSpPr/>
          <p:nvPr/>
        </p:nvSpPr>
        <p:spPr>
          <a:xfrm>
            <a:off x="1" y="0"/>
            <a:ext cx="179294"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6603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4-contact">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DEC8C36-793F-4F9B-A88C-AE0C411205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0000"/>
          <a:stretch/>
        </p:blipFill>
        <p:spPr>
          <a:xfrm>
            <a:off x="5893594" y="962169"/>
            <a:ext cx="3250406" cy="4179092"/>
          </a:xfrm>
          <a:prstGeom prst="rect">
            <a:avLst/>
          </a:prstGeom>
        </p:spPr>
      </p:pic>
      <p:pic>
        <p:nvPicPr>
          <p:cNvPr id="9" name="Graphic 8">
            <a:extLst>
              <a:ext uri="{FF2B5EF4-FFF2-40B4-BE49-F238E27FC236}">
                <a16:creationId xmlns:a16="http://schemas.microsoft.com/office/drawing/2014/main" id="{0730FD37-3AFD-4998-A139-53FA093F62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9144000" cy="5141262"/>
          </a:xfrm>
          <a:prstGeom prst="rect">
            <a:avLst/>
          </a:prstGeom>
        </p:spPr>
      </p:pic>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267891"/>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1349999"/>
            <a:ext cx="4714850" cy="297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9310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44-contact">
    <p:spTree>
      <p:nvGrpSpPr>
        <p:cNvPr id="1" name=""/>
        <p:cNvGrpSpPr/>
        <p:nvPr/>
      </p:nvGrpSpPr>
      <p:grpSpPr>
        <a:xfrm>
          <a:off x="0" y="0"/>
          <a:ext cx="0" cy="0"/>
          <a:chOff x="0" y="0"/>
          <a:chExt cx="0" cy="0"/>
        </a:xfrm>
      </p:grpSpPr>
      <p:pic>
        <p:nvPicPr>
          <p:cNvPr id="14" name="Afbeelding 13" descr="Afbeelding met gebouw, persoon, buiten&#10;&#10;Automatisch gegenereerde beschrijving">
            <a:extLst>
              <a:ext uri="{FF2B5EF4-FFF2-40B4-BE49-F238E27FC236}">
                <a16:creationId xmlns:a16="http://schemas.microsoft.com/office/drawing/2014/main" id="{C3262B1C-C556-488D-BFC5-1304947483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768"/>
          <a:stretch/>
        </p:blipFill>
        <p:spPr>
          <a:xfrm>
            <a:off x="5493258" y="968783"/>
            <a:ext cx="3653852" cy="4181873"/>
          </a:xfrm>
          <a:prstGeom prst="rect">
            <a:avLst/>
          </a:prstGeom>
        </p:spPr>
      </p:pic>
      <p:sp>
        <p:nvSpPr>
          <p:cNvPr id="5" name="Vrije vorm: vorm 4">
            <a:extLst>
              <a:ext uri="{FF2B5EF4-FFF2-40B4-BE49-F238E27FC236}">
                <a16:creationId xmlns:a16="http://schemas.microsoft.com/office/drawing/2014/main" id="{67A4E095-02BF-4E7C-9EA9-1A16A8CB5EA4}"/>
              </a:ext>
            </a:extLst>
          </p:cNvPr>
          <p:cNvSpPr/>
          <p:nvPr/>
        </p:nvSpPr>
        <p:spPr>
          <a:xfrm>
            <a:off x="0" y="0"/>
            <a:ext cx="8623430" cy="5142694"/>
          </a:xfrm>
          <a:custGeom>
            <a:avLst/>
            <a:gdLst>
              <a:gd name="connsiteX0" fmla="*/ 0 w 11497906"/>
              <a:gd name="connsiteY0" fmla="*/ 0 h 6856925"/>
              <a:gd name="connsiteX1" fmla="*/ 11497906 w 11497906"/>
              <a:gd name="connsiteY1" fmla="*/ 0 h 6856925"/>
              <a:gd name="connsiteX2" fmla="*/ 7989245 w 11497906"/>
              <a:gd name="connsiteY2" fmla="*/ 6856926 h 6856925"/>
              <a:gd name="connsiteX3" fmla="*/ 0 w 11497906"/>
              <a:gd name="connsiteY3" fmla="*/ 6856926 h 6856925"/>
            </a:gdLst>
            <a:ahLst/>
            <a:cxnLst>
              <a:cxn ang="0">
                <a:pos x="connsiteX0" y="connsiteY0"/>
              </a:cxn>
              <a:cxn ang="0">
                <a:pos x="connsiteX1" y="connsiteY1"/>
              </a:cxn>
              <a:cxn ang="0">
                <a:pos x="connsiteX2" y="connsiteY2"/>
              </a:cxn>
              <a:cxn ang="0">
                <a:pos x="connsiteX3" y="connsiteY3"/>
              </a:cxn>
            </a:cxnLst>
            <a:rect l="l" t="t" r="r" b="b"/>
            <a:pathLst>
              <a:path w="11497906" h="6856925">
                <a:moveTo>
                  <a:pt x="0" y="0"/>
                </a:moveTo>
                <a:lnTo>
                  <a:pt x="11497906" y="0"/>
                </a:lnTo>
                <a:lnTo>
                  <a:pt x="7989245" y="6856926"/>
                </a:lnTo>
                <a:lnTo>
                  <a:pt x="0" y="6856926"/>
                </a:lnTo>
                <a:close/>
              </a:path>
            </a:pathLst>
          </a:custGeom>
          <a:solidFill>
            <a:srgbClr val="FFFFFF"/>
          </a:solidFill>
          <a:ln w="9547" cap="flat">
            <a:noFill/>
            <a:prstDash val="solid"/>
            <a:miter/>
          </a:ln>
        </p:spPr>
        <p:txBody>
          <a:bodyPr rtlCol="0" anchor="ctr"/>
          <a:lstStyle/>
          <a:p>
            <a:endParaRPr lang="nl-BE" sz="825"/>
          </a:p>
        </p:txBody>
      </p:sp>
      <p:sp>
        <p:nvSpPr>
          <p:cNvPr id="6" name="Vrije vorm: vorm 5">
            <a:extLst>
              <a:ext uri="{FF2B5EF4-FFF2-40B4-BE49-F238E27FC236}">
                <a16:creationId xmlns:a16="http://schemas.microsoft.com/office/drawing/2014/main" id="{53FA68D5-32DF-4770-B729-9E69BF1D15C4}"/>
              </a:ext>
            </a:extLst>
          </p:cNvPr>
          <p:cNvSpPr/>
          <p:nvPr/>
        </p:nvSpPr>
        <p:spPr>
          <a:xfrm>
            <a:off x="2990238" y="0"/>
            <a:ext cx="5633191" cy="1079808"/>
          </a:xfrm>
          <a:custGeom>
            <a:avLst/>
            <a:gdLst>
              <a:gd name="connsiteX0" fmla="*/ 6774818 w 7510921"/>
              <a:gd name="connsiteY0" fmla="*/ 1439744 h 1439744"/>
              <a:gd name="connsiteX1" fmla="*/ 7510922 w 7510921"/>
              <a:gd name="connsiteY1" fmla="*/ 0 h 1439744"/>
              <a:gd name="connsiteX2" fmla="*/ 1346180 w 7510921"/>
              <a:gd name="connsiteY2" fmla="*/ 0 h 1439744"/>
              <a:gd name="connsiteX3" fmla="*/ 0 w 7510921"/>
              <a:gd name="connsiteY3" fmla="*/ 0 h 1439744"/>
            </a:gdLst>
            <a:ahLst/>
            <a:cxnLst>
              <a:cxn ang="0">
                <a:pos x="connsiteX0" y="connsiteY0"/>
              </a:cxn>
              <a:cxn ang="0">
                <a:pos x="connsiteX1" y="connsiteY1"/>
              </a:cxn>
              <a:cxn ang="0">
                <a:pos x="connsiteX2" y="connsiteY2"/>
              </a:cxn>
              <a:cxn ang="0">
                <a:pos x="connsiteX3" y="connsiteY3"/>
              </a:cxn>
            </a:cxnLst>
            <a:rect l="l" t="t" r="r" b="b"/>
            <a:pathLst>
              <a:path w="7510921" h="1439744">
                <a:moveTo>
                  <a:pt x="6774818" y="1439744"/>
                </a:moveTo>
                <a:lnTo>
                  <a:pt x="7510922" y="0"/>
                </a:lnTo>
                <a:lnTo>
                  <a:pt x="1346180" y="0"/>
                </a:lnTo>
                <a:lnTo>
                  <a:pt x="0" y="0"/>
                </a:lnTo>
                <a:close/>
              </a:path>
            </a:pathLst>
          </a:custGeom>
          <a:solidFill>
            <a:srgbClr val="FFEB00"/>
          </a:solidFill>
          <a:ln w="9547" cap="flat">
            <a:noFill/>
            <a:prstDash val="solid"/>
            <a:miter/>
          </a:ln>
        </p:spPr>
        <p:txBody>
          <a:bodyPr rtlCol="0" anchor="ctr"/>
          <a:lstStyle/>
          <a:p>
            <a:endParaRPr lang="nl-BE" sz="825"/>
          </a:p>
        </p:txBody>
      </p:sp>
      <p:grpSp>
        <p:nvGrpSpPr>
          <p:cNvPr id="10" name="Graphic 8">
            <a:extLst>
              <a:ext uri="{FF2B5EF4-FFF2-40B4-BE49-F238E27FC236}">
                <a16:creationId xmlns:a16="http://schemas.microsoft.com/office/drawing/2014/main" id="{E9E0BD30-1D27-4C5E-A861-D519234E62AB}"/>
              </a:ext>
            </a:extLst>
          </p:cNvPr>
          <p:cNvGrpSpPr/>
          <p:nvPr/>
        </p:nvGrpSpPr>
        <p:grpSpPr>
          <a:xfrm>
            <a:off x="8071352" y="0"/>
            <a:ext cx="1071216" cy="1307513"/>
            <a:chOff x="10761802" y="0"/>
            <a:chExt cx="1428288" cy="1743350"/>
          </a:xfrm>
          <a:solidFill>
            <a:srgbClr val="F5F5ED"/>
          </a:solidFill>
        </p:grpSpPr>
        <p:sp>
          <p:nvSpPr>
            <p:cNvPr id="11" name="Vrije vorm: vorm 10">
              <a:extLst>
                <a:ext uri="{FF2B5EF4-FFF2-40B4-BE49-F238E27FC236}">
                  <a16:creationId xmlns:a16="http://schemas.microsoft.com/office/drawing/2014/main" id="{9D92A671-EF7E-4D1E-BF6C-43ABC775CD67}"/>
                </a:ext>
              </a:extLst>
            </p:cNvPr>
            <p:cNvSpPr/>
            <p:nvPr/>
          </p:nvSpPr>
          <p:spPr>
            <a:xfrm>
              <a:off x="11571420" y="1612551"/>
              <a:ext cx="618670" cy="130799"/>
            </a:xfrm>
            <a:custGeom>
              <a:avLst/>
              <a:gdLst>
                <a:gd name="connsiteX0" fmla="*/ 618671 w 618670"/>
                <a:gd name="connsiteY0" fmla="*/ 130799 h 130799"/>
                <a:gd name="connsiteX1" fmla="*/ 0 w 618670"/>
                <a:gd name="connsiteY1" fmla="*/ 0 h 130799"/>
                <a:gd name="connsiteX2" fmla="*/ 618671 w 618670"/>
                <a:gd name="connsiteY2" fmla="*/ 130799 h 130799"/>
              </a:gdLst>
              <a:ahLst/>
              <a:cxnLst>
                <a:cxn ang="0">
                  <a:pos x="connsiteX0" y="connsiteY0"/>
                </a:cxn>
                <a:cxn ang="0">
                  <a:pos x="connsiteX1" y="connsiteY1"/>
                </a:cxn>
                <a:cxn ang="0">
                  <a:pos x="connsiteX2" y="connsiteY2"/>
                </a:cxn>
              </a:cxnLst>
              <a:rect l="l" t="t" r="r" b="b"/>
              <a:pathLst>
                <a:path w="618670" h="130799">
                  <a:moveTo>
                    <a:pt x="618671" y="130799"/>
                  </a:moveTo>
                  <a:lnTo>
                    <a:pt x="0" y="0"/>
                  </a:lnTo>
                  <a:lnTo>
                    <a:pt x="618671" y="130799"/>
                  </a:lnTo>
                  <a:close/>
                </a:path>
              </a:pathLst>
            </a:custGeom>
            <a:solidFill>
              <a:srgbClr val="F5F5ED"/>
            </a:solidFill>
            <a:ln w="9547" cap="flat">
              <a:noFill/>
              <a:prstDash val="solid"/>
              <a:miter/>
            </a:ln>
          </p:spPr>
          <p:txBody>
            <a:bodyPr rtlCol="0" anchor="ctr"/>
            <a:lstStyle/>
            <a:p>
              <a:endParaRPr lang="nl-BE" sz="825"/>
            </a:p>
          </p:txBody>
        </p:sp>
        <p:sp>
          <p:nvSpPr>
            <p:cNvPr id="12" name="Vrije vorm: vorm 11">
              <a:extLst>
                <a:ext uri="{FF2B5EF4-FFF2-40B4-BE49-F238E27FC236}">
                  <a16:creationId xmlns:a16="http://schemas.microsoft.com/office/drawing/2014/main" id="{24C8A85A-8BD5-4608-8A62-8C35E60CDF8E}"/>
                </a:ext>
              </a:extLst>
            </p:cNvPr>
            <p:cNvSpPr/>
            <p:nvPr/>
          </p:nvSpPr>
          <p:spPr>
            <a:xfrm>
              <a:off x="10761802" y="0"/>
              <a:ext cx="1428288" cy="1743350"/>
            </a:xfrm>
            <a:custGeom>
              <a:avLst/>
              <a:gdLst>
                <a:gd name="connsiteX0" fmla="*/ 1428289 w 1428288"/>
                <a:gd name="connsiteY0" fmla="*/ 0 h 1743350"/>
                <a:gd name="connsiteX1" fmla="*/ 736104 w 1428288"/>
                <a:gd name="connsiteY1" fmla="*/ 0 h 1743350"/>
                <a:gd name="connsiteX2" fmla="*/ 0 w 1428288"/>
                <a:gd name="connsiteY2" fmla="*/ 1439744 h 1743350"/>
                <a:gd name="connsiteX3" fmla="*/ 809618 w 1428288"/>
                <a:gd name="connsiteY3" fmla="*/ 1612552 h 1743350"/>
                <a:gd name="connsiteX4" fmla="*/ 1428289 w 1428288"/>
                <a:gd name="connsiteY4" fmla="*/ 1743351 h 17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288" h="1743350">
                  <a:moveTo>
                    <a:pt x="1428289" y="0"/>
                  </a:moveTo>
                  <a:lnTo>
                    <a:pt x="736104" y="0"/>
                  </a:lnTo>
                  <a:lnTo>
                    <a:pt x="0" y="1439744"/>
                  </a:lnTo>
                  <a:lnTo>
                    <a:pt x="809618" y="1612552"/>
                  </a:lnTo>
                  <a:lnTo>
                    <a:pt x="1428289" y="1743351"/>
                  </a:lnTo>
                  <a:close/>
                </a:path>
              </a:pathLst>
            </a:custGeom>
            <a:solidFill>
              <a:srgbClr val="F5F5ED"/>
            </a:solidFill>
            <a:ln w="9547" cap="flat">
              <a:noFill/>
              <a:prstDash val="solid"/>
              <a:miter/>
            </a:ln>
          </p:spPr>
          <p:txBody>
            <a:bodyPr rtlCol="0" anchor="ctr"/>
            <a:lstStyle/>
            <a:p>
              <a:endParaRPr lang="nl-BE" sz="825"/>
            </a:p>
          </p:txBody>
        </p:sp>
      </p:grpSp>
      <p:sp>
        <p:nvSpPr>
          <p:cNvPr id="7" name="Titel 10">
            <a:extLst>
              <a:ext uri="{FF2B5EF4-FFF2-40B4-BE49-F238E27FC236}">
                <a16:creationId xmlns:a16="http://schemas.microsoft.com/office/drawing/2014/main" id="{85CA6835-A703-4473-918D-4B2D5488A368}"/>
              </a:ext>
            </a:extLst>
          </p:cNvPr>
          <p:cNvSpPr>
            <a:spLocks noGrp="1"/>
          </p:cNvSpPr>
          <p:nvPr>
            <p:ph type="title"/>
          </p:nvPr>
        </p:nvSpPr>
        <p:spPr>
          <a:xfrm>
            <a:off x="540544" y="1392153"/>
            <a:ext cx="4714850" cy="810772"/>
          </a:xfrm>
          <a:noFill/>
        </p:spPr>
        <p:txBody>
          <a:bodyPr lIns="0" tIns="0" anchor="ctr" anchorCtr="0">
            <a:normAutofit/>
          </a:bodyPr>
          <a:lstStyle>
            <a:lvl1pPr algn="l">
              <a:defRPr sz="27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65C809DF-DE53-4F87-BA6D-E6C07F856F92}"/>
              </a:ext>
            </a:extLst>
          </p:cNvPr>
          <p:cNvSpPr>
            <a:spLocks noGrp="1"/>
          </p:cNvSpPr>
          <p:nvPr>
            <p:ph type="body" sz="quarter" idx="10"/>
          </p:nvPr>
        </p:nvSpPr>
        <p:spPr>
          <a:xfrm>
            <a:off x="540544" y="2793792"/>
            <a:ext cx="4714850" cy="1526207"/>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cxnSp>
        <p:nvCxnSpPr>
          <p:cNvPr id="8" name="Rechte verbindingslijn 7">
            <a:extLst>
              <a:ext uri="{FF2B5EF4-FFF2-40B4-BE49-F238E27FC236}">
                <a16:creationId xmlns:a16="http://schemas.microsoft.com/office/drawing/2014/main" id="{0F0503B9-1B56-4529-B1D3-9550C803D3A4}"/>
              </a:ext>
            </a:extLst>
          </p:cNvPr>
          <p:cNvCxnSpPr/>
          <p:nvPr userDrawn="1"/>
        </p:nvCxnSpPr>
        <p:spPr>
          <a:xfrm>
            <a:off x="540544" y="1080000"/>
            <a:ext cx="675000" cy="0"/>
          </a:xfrm>
          <a:prstGeom prst="line">
            <a:avLst/>
          </a:prstGeom>
          <a:ln w="50800">
            <a:solidFill>
              <a:srgbClr val="FFEB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1033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el_01">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A4EC494-77F5-4DAF-B3E7-59FCED70AD19}"/>
              </a:ext>
            </a:extLst>
          </p:cNvPr>
          <p:cNvPicPr>
            <a:picLocks noChangeAspect="1"/>
          </p:cNvPicPr>
          <p:nvPr userDrawn="1"/>
        </p:nvPicPr>
        <p:blipFill>
          <a:blip r:embed="rId2"/>
          <a:stretch>
            <a:fillRect/>
          </a:stretch>
        </p:blipFill>
        <p:spPr>
          <a:xfrm>
            <a:off x="3660887" y="216522"/>
            <a:ext cx="5191125" cy="4704229"/>
          </a:xfrm>
          <a:prstGeom prst="rect">
            <a:avLst/>
          </a:prstGeom>
        </p:spPr>
      </p:pic>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Orange">
  <p:cSld name="Section Header Orange">
    <p:bg>
      <p:bgPr>
        <a:solidFill>
          <a:srgbClr val="D04A02"/>
        </a:solidFill>
        <a:effectLst/>
      </p:bgPr>
    </p:bg>
    <p:spTree>
      <p:nvGrpSpPr>
        <p:cNvPr id="1" name="Shape 74"/>
        <p:cNvGrpSpPr/>
        <p:nvPr/>
      </p:nvGrpSpPr>
      <p:grpSpPr>
        <a:xfrm>
          <a:off x="0" y="0"/>
          <a:ext cx="0" cy="0"/>
          <a:chOff x="0" y="0"/>
          <a:chExt cx="0" cy="0"/>
        </a:xfrm>
      </p:grpSpPr>
      <p:sp>
        <p:nvSpPr>
          <p:cNvPr id="75" name="Google Shape;75;p72"/>
          <p:cNvSpPr txBox="1">
            <a:spLocks noGrp="1"/>
          </p:cNvSpPr>
          <p:nvPr>
            <p:ph type="title"/>
          </p:nvPr>
        </p:nvSpPr>
        <p:spPr>
          <a:xfrm>
            <a:off x="3713560" y="1577579"/>
            <a:ext cx="3702600" cy="19233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6" name="Google Shape;76;p72"/>
          <p:cNvSpPr txBox="1">
            <a:spLocks noGrp="1"/>
          </p:cNvSpPr>
          <p:nvPr>
            <p:ph type="subTitle" idx="1"/>
          </p:nvPr>
        </p:nvSpPr>
        <p:spPr>
          <a:xfrm>
            <a:off x="332184" y="0"/>
            <a:ext cx="3258600" cy="5143500"/>
          </a:xfrm>
          <a:prstGeom prst="rect">
            <a:avLst/>
          </a:prstGeom>
          <a:noFill/>
          <a:ln>
            <a:noFill/>
          </a:ln>
        </p:spPr>
        <p:txBody>
          <a:bodyPr spcFirstLastPara="1" wrap="square" lIns="0" tIns="0" rIns="0" bIns="0" anchor="ctr" anchorCtr="0">
            <a:noAutofit/>
          </a:bodyPr>
          <a:lstStyle>
            <a:lvl1pPr marR="0" lvl="0"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1pPr>
            <a:lvl2pPr marR="0" lvl="1"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2pPr>
            <a:lvl3pPr marR="0" lvl="2"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3pPr>
            <a:lvl4pPr marR="0" lvl="3"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4pPr>
            <a:lvl5pPr marR="0" lvl="4"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5pPr>
            <a:lvl6pPr marR="0" lvl="5"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6pPr>
            <a:lvl7pPr marR="0" lvl="6"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7pPr>
            <a:lvl8pPr marR="0" lvl="7"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8pPr>
            <a:lvl9pPr marR="0" lvl="8" algn="l">
              <a:lnSpc>
                <a:spcPct val="95000"/>
              </a:lnSpc>
              <a:spcBef>
                <a:spcPts val="0"/>
              </a:spcBef>
              <a:spcAft>
                <a:spcPts val="0"/>
              </a:spcAft>
              <a:buClr>
                <a:schemeClr val="lt1"/>
              </a:buClr>
              <a:buSzPts val="48800"/>
              <a:buFont typeface="Arial"/>
              <a:buNone/>
              <a:defRPr sz="488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el_02">
    <p:spTree>
      <p:nvGrpSpPr>
        <p:cNvPr id="1" name=""/>
        <p:cNvGrpSpPr/>
        <p:nvPr/>
      </p:nvGrpSpPr>
      <p:grpSpPr>
        <a:xfrm>
          <a:off x="0" y="0"/>
          <a:ext cx="0" cy="0"/>
          <a:chOff x="0" y="0"/>
          <a:chExt cx="0" cy="0"/>
        </a:xfrm>
      </p:grpSpPr>
      <p:sp>
        <p:nvSpPr>
          <p:cNvPr id="13" name="Tijdelijke aanduiding voor afbeelding 4">
            <a:extLst>
              <a:ext uri="{FF2B5EF4-FFF2-40B4-BE49-F238E27FC236}">
                <a16:creationId xmlns:a16="http://schemas.microsoft.com/office/drawing/2014/main" id="{D0070247-31EC-481E-BCD1-E25C913DB94B}"/>
              </a:ext>
            </a:extLst>
          </p:cNvPr>
          <p:cNvSpPr>
            <a:spLocks noGrp="1"/>
          </p:cNvSpPr>
          <p:nvPr>
            <p:ph type="pic" sz="quarter" idx="10" hasCustomPrompt="1"/>
          </p:nvPr>
        </p:nvSpPr>
        <p:spPr>
          <a:xfrm>
            <a:off x="4337891" y="213789"/>
            <a:ext cx="4514121" cy="4706963"/>
          </a:xfrm>
          <a:custGeom>
            <a:avLst/>
            <a:gdLst>
              <a:gd name="connsiteX0" fmla="*/ 0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0 w 8568000"/>
              <a:gd name="connsiteY4" fmla="*/ 0 h 4698000"/>
              <a:gd name="connsiteX0" fmla="*/ 4259484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4259484 w 8568000"/>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827472 w 4308516"/>
              <a:gd name="connsiteY3" fmla="*/ 4608059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67511 w 4308516"/>
              <a:gd name="connsiteY3" fmla="*/ 4675514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75006 w 4308516"/>
              <a:gd name="connsiteY3" fmla="*/ 4690505 h 4698000"/>
              <a:gd name="connsiteX4" fmla="*/ 0 w 4308516"/>
              <a:gd name="connsiteY4" fmla="*/ 0 h 4698000"/>
              <a:gd name="connsiteX0" fmla="*/ 0 w 4316011"/>
              <a:gd name="connsiteY0" fmla="*/ 7495 h 4698000"/>
              <a:gd name="connsiteX1" fmla="*/ 4316011 w 4316011"/>
              <a:gd name="connsiteY1" fmla="*/ 0 h 4698000"/>
              <a:gd name="connsiteX2" fmla="*/ 4316011 w 4316011"/>
              <a:gd name="connsiteY2" fmla="*/ 4698000 h 4698000"/>
              <a:gd name="connsiteX3" fmla="*/ 1782501 w 4316011"/>
              <a:gd name="connsiteY3" fmla="*/ 4690505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609021 w 4316011"/>
              <a:gd name="connsiteY3" fmla="*/ 4698000 h 4698000"/>
              <a:gd name="connsiteX4" fmla="*/ 0 w 4316011"/>
              <a:gd name="connsiteY4" fmla="*/ 7495 h 4698000"/>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16317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2733 h 4693238"/>
              <a:gd name="connsiteX1" fmla="*/ 4311249 w 4316011"/>
              <a:gd name="connsiteY1" fmla="*/ 0 h 4693238"/>
              <a:gd name="connsiteX2" fmla="*/ 4316011 w 4316011"/>
              <a:gd name="connsiteY2" fmla="*/ 4693238 h 4693238"/>
              <a:gd name="connsiteX3" fmla="*/ 1609021 w 4316011"/>
              <a:gd name="connsiteY3" fmla="*/ 4693238 h 4693238"/>
              <a:gd name="connsiteX4" fmla="*/ 0 w 4316011"/>
              <a:gd name="connsiteY4" fmla="*/ 2733 h 4693238"/>
              <a:gd name="connsiteX0" fmla="*/ 0 w 4320774"/>
              <a:gd name="connsiteY0" fmla="*/ 2733 h 4693238"/>
              <a:gd name="connsiteX1" fmla="*/ 4316012 w 4320774"/>
              <a:gd name="connsiteY1" fmla="*/ 0 h 4693238"/>
              <a:gd name="connsiteX2" fmla="*/ 4320774 w 4320774"/>
              <a:gd name="connsiteY2" fmla="*/ 4693238 h 4693238"/>
              <a:gd name="connsiteX3" fmla="*/ 1613784 w 4320774"/>
              <a:gd name="connsiteY3" fmla="*/ 4693238 h 4693238"/>
              <a:gd name="connsiteX4" fmla="*/ 0 w 4320774"/>
              <a:gd name="connsiteY4" fmla="*/ 2733 h 4693238"/>
              <a:gd name="connsiteX0" fmla="*/ 0 w 4339824"/>
              <a:gd name="connsiteY0" fmla="*/ 0 h 4738130"/>
              <a:gd name="connsiteX1" fmla="*/ 4335062 w 4339824"/>
              <a:gd name="connsiteY1" fmla="*/ 44892 h 4738130"/>
              <a:gd name="connsiteX2" fmla="*/ 4339824 w 4339824"/>
              <a:gd name="connsiteY2" fmla="*/ 4738130 h 4738130"/>
              <a:gd name="connsiteX3" fmla="*/ 1632834 w 4339824"/>
              <a:gd name="connsiteY3" fmla="*/ 4738130 h 4738130"/>
              <a:gd name="connsiteX4" fmla="*/ 0 w 4339824"/>
              <a:gd name="connsiteY4" fmla="*/ 0 h 4738130"/>
              <a:gd name="connsiteX0" fmla="*/ 0 w 4320774"/>
              <a:gd name="connsiteY0" fmla="*/ 0 h 4695267"/>
              <a:gd name="connsiteX1" fmla="*/ 4316012 w 4320774"/>
              <a:gd name="connsiteY1" fmla="*/ 2029 h 4695267"/>
              <a:gd name="connsiteX2" fmla="*/ 4320774 w 4320774"/>
              <a:gd name="connsiteY2" fmla="*/ 4695267 h 4695267"/>
              <a:gd name="connsiteX3" fmla="*/ 1613784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9021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4259 w 4320774"/>
              <a:gd name="connsiteY3" fmla="*/ 4695267 h 4695267"/>
              <a:gd name="connsiteX4" fmla="*/ 0 w 4320774"/>
              <a:gd name="connsiteY4" fmla="*/ 0 h 469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74" h="4695267">
                <a:moveTo>
                  <a:pt x="0" y="0"/>
                </a:moveTo>
                <a:lnTo>
                  <a:pt x="4316012" y="2029"/>
                </a:lnTo>
                <a:cubicBezTo>
                  <a:pt x="4317599" y="1563267"/>
                  <a:pt x="4319187" y="3134029"/>
                  <a:pt x="4320774" y="4695267"/>
                </a:cubicBezTo>
                <a:lnTo>
                  <a:pt x="1604259" y="4695267"/>
                </a:lnTo>
                <a:lnTo>
                  <a:pt x="0" y="0"/>
                </a:lnTo>
                <a:close/>
              </a:path>
            </a:pathLst>
          </a:custGeom>
        </p:spPr>
        <p:txBody>
          <a:bodyPr anchor="ct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el 1">
            <a:extLst>
              <a:ext uri="{FF2B5EF4-FFF2-40B4-BE49-F238E27FC236}">
                <a16:creationId xmlns:a16="http://schemas.microsoft.com/office/drawing/2014/main" id="{42FB9B57-60AB-4091-A068-04A70B78C6BC}"/>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a:t>Titel</a:t>
            </a:r>
            <a:endParaRPr lang="nl-BE"/>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ussenTitelFoto_01">
    <p:spTree>
      <p:nvGrpSpPr>
        <p:cNvPr id="1" name=""/>
        <p:cNvGrpSpPr/>
        <p:nvPr/>
      </p:nvGrpSpPr>
      <p:grpSpPr>
        <a:xfrm>
          <a:off x="0" y="0"/>
          <a:ext cx="0" cy="0"/>
          <a:chOff x="0" y="0"/>
          <a:chExt cx="0" cy="0"/>
        </a:xfrm>
      </p:grpSpPr>
      <p:sp>
        <p:nvSpPr>
          <p:cNvPr id="17" name="Picture Placeholder 8"/>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Titel 1"/>
          <p:cNvSpPr>
            <a:spLocks noGrp="1"/>
          </p:cNvSpPr>
          <p:nvPr>
            <p:ph type="ctrTitle" hasCustomPrompt="1"/>
          </p:nvPr>
        </p:nvSpPr>
        <p:spPr>
          <a:xfrm>
            <a:off x="5759068" y="217488"/>
            <a:ext cx="2867303" cy="4697412"/>
          </a:xfrm>
          <a:prstGeom prst="rect">
            <a:avLst/>
          </a:prstGeom>
        </p:spPr>
        <p:txBody>
          <a:bodyPr wrap="square" anchor="ctr" anchorCtr="0">
            <a:noAutofit/>
          </a:bodyPr>
          <a:lstStyle>
            <a:lvl1pPr algn="r">
              <a:lnSpc>
                <a:spcPts val="5200"/>
              </a:lnSpc>
              <a:defRPr sz="2700" b="1" i="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err="1"/>
              <a:t>Subtitel</a:t>
            </a:r>
            <a:endParaRPr lang="nl-BE"/>
          </a:p>
        </p:txBody>
      </p:sp>
    </p:spTree>
    <p:extLst>
      <p:ext uri="{BB962C8B-B14F-4D97-AF65-F5344CB8AC3E}">
        <p14:creationId xmlns:p14="http://schemas.microsoft.com/office/powerpoint/2010/main" val="16335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ussenTitelFoto_0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456440"/>
            <a:ext cx="5299201" cy="842117"/>
          </a:xfrm>
          <a:solidFill>
            <a:srgbClr val="FFEB00"/>
          </a:solidFill>
        </p:spPr>
        <p:txBody>
          <a:bodyPr anchor="b">
            <a:normAutofit/>
          </a:bodyPr>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ussenTitelGrijs_01">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accent4"/>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28069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ussenTitelGrijs_02">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a:solidFill>
            <a:srgbClr val="FFEB00"/>
          </a:solidFill>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tx2"/>
                </a:solidFill>
                <a:latin typeface="Calibri" panose="020F0502020204030204" pitchFamily="34" charset="0"/>
              </a:defRPr>
            </a:lvl1pPr>
          </a:lstStyle>
          <a:p>
            <a:pPr lvl="0"/>
            <a:r>
              <a:rPr lang="en-US" err="1"/>
              <a:t>Tussentitel</a:t>
            </a:r>
            <a:endParaRPr lang="en-US"/>
          </a:p>
        </p:txBody>
      </p:sp>
    </p:spTree>
    <p:extLst>
      <p:ext uri="{BB962C8B-B14F-4D97-AF65-F5344CB8AC3E}">
        <p14:creationId xmlns:p14="http://schemas.microsoft.com/office/powerpoint/2010/main" val="11964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4" y="602702"/>
            <a:ext cx="6843244" cy="3188902"/>
          </a:xfrm>
          <a:solidFill>
            <a:srgbClr val="FFEB00"/>
          </a:solidFill>
        </p:spPr>
        <p:txBody>
          <a:bodyPr anchor="b"/>
          <a:lstStyle>
            <a:lvl1pPr marL="0" indent="0" algn="l" defTabSz="685783" rtl="0" eaLnBrk="1" latinLnBrk="0" hangingPunct="1">
              <a:buFontTx/>
              <a:buNone/>
              <a:defRPr lang="nl-NL" sz="3600" b="1" kern="1200" dirty="0" smtClean="0">
                <a:solidFill>
                  <a:schemeClr val="accent2"/>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accent2"/>
                </a:solidFill>
                <a:latin typeface="+mj-lt"/>
              </a:defRPr>
            </a:lvl1pPr>
          </a:lstStyle>
          <a:p>
            <a:pPr lvl="0"/>
            <a:r>
              <a:rPr lang="nl-BE"/>
              <a:t>Hoofdtitel</a:t>
            </a:r>
          </a:p>
        </p:txBody>
      </p:sp>
    </p:spTree>
    <p:extLst>
      <p:ext uri="{BB962C8B-B14F-4D97-AF65-F5344CB8AC3E}">
        <p14:creationId xmlns:p14="http://schemas.microsoft.com/office/powerpoint/2010/main" val="1469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lgemeen_03">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4325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lgemeen_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5346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p73"/>
          <p:cNvSpPr txBox="1">
            <a:spLocks noGrp="1"/>
          </p:cNvSpPr>
          <p:nvPr>
            <p:ph type="title"/>
          </p:nvPr>
        </p:nvSpPr>
        <p:spPr>
          <a:xfrm>
            <a:off x="332185" y="324000"/>
            <a:ext cx="8479500" cy="1040400"/>
          </a:xfrm>
          <a:prstGeom prst="rect">
            <a:avLst/>
          </a:prstGeom>
          <a:noFill/>
          <a:ln>
            <a:noFill/>
          </a:ln>
        </p:spPr>
        <p:txBody>
          <a:bodyPr spcFirstLastPara="1" wrap="square" lIns="0" tIns="0" rIns="0" bIns="0" anchor="t" anchorCtr="0">
            <a:noAutofit/>
          </a:bodyPr>
          <a:lstStyle>
            <a:lvl1pPr marR="0" lvl="0" algn="l">
              <a:lnSpc>
                <a:spcPct val="85000"/>
              </a:lnSpc>
              <a:spcBef>
                <a:spcPts val="0"/>
              </a:spcBef>
              <a:spcAft>
                <a:spcPts val="0"/>
              </a:spcAft>
              <a:buClr>
                <a:schemeClr val="dk1"/>
              </a:buClr>
              <a:buSzPts val="2400"/>
              <a:buFont typeface="Georgia"/>
              <a:buNone/>
              <a:defRPr sz="2400" b="0" i="0" u="none" strike="noStrike" cap="non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79" name="Google Shape;79;p73"/>
          <p:cNvSpPr txBox="1">
            <a:spLocks noGrp="1"/>
          </p:cNvSpPr>
          <p:nvPr>
            <p:ph type="body" idx="1"/>
          </p:nvPr>
        </p:nvSpPr>
        <p:spPr>
          <a:xfrm>
            <a:off x="332185" y="1577340"/>
            <a:ext cx="5563800" cy="3055200"/>
          </a:xfrm>
          <a:prstGeom prst="rect">
            <a:avLst/>
          </a:prstGeom>
          <a:noFill/>
          <a:ln>
            <a:noFill/>
          </a:ln>
        </p:spPr>
        <p:txBody>
          <a:bodyPr spcFirstLastPara="1" wrap="square" lIns="0" tIns="0" rIns="0" bIns="0" anchor="t" anchorCtr="0">
            <a:noAutofit/>
          </a:bodyPr>
          <a:lstStyle>
            <a:lvl1pPr marL="457200" marR="0" lvl="0" indent="-304800" algn="l">
              <a:lnSpc>
                <a:spcPct val="100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a:lnSpc>
                <a:spcPct val="100000"/>
              </a:lnSpc>
              <a:spcBef>
                <a:spcPts val="500"/>
              </a:spcBef>
              <a:spcAft>
                <a:spcPts val="5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80" name="Google Shape;80;p73"/>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lgemeen_B01">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tekst 9">
            <a:extLst>
              <a:ext uri="{FF2B5EF4-FFF2-40B4-BE49-F238E27FC236}">
                <a16:creationId xmlns:a16="http://schemas.microsoft.com/office/drawing/2014/main" id="{42948A99-AF7C-43D1-96E8-0A47981B2D51}"/>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Tree>
    <p:extLst>
      <p:ext uri="{BB962C8B-B14F-4D97-AF65-F5344CB8AC3E}">
        <p14:creationId xmlns:p14="http://schemas.microsoft.com/office/powerpoint/2010/main" val="18852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lgemeen_B02">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bg1"/>
                </a:solidFill>
                <a:latin typeface="+mj-lt"/>
              </a:defRPr>
            </a:lvl1pPr>
          </a:lstStyle>
          <a:p>
            <a:pPr lvl="0"/>
            <a:r>
              <a:rPr lang="nl-BE"/>
              <a:t>Hoofdtitel</a:t>
            </a:r>
          </a:p>
        </p:txBody>
      </p:sp>
    </p:spTree>
    <p:extLst>
      <p:ext uri="{BB962C8B-B14F-4D97-AF65-F5344CB8AC3E}">
        <p14:creationId xmlns:p14="http://schemas.microsoft.com/office/powerpoint/2010/main" val="339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lgemeen_B03">
    <p:bg>
      <p:bgPr>
        <a:solidFill>
          <a:schemeClr val="tx1"/>
        </a:solidFill>
        <a:effectLst/>
      </p:bgPr>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solidFill>
                  <a:schemeClr val="bg1"/>
                </a:solidFill>
                <a:latin typeface="+mj-lt"/>
              </a:defRPr>
            </a:lvl1pPr>
          </a:lstStyle>
          <a:p>
            <a:pPr lvl="0"/>
            <a:r>
              <a:rPr lang="nl-BE"/>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err="1"/>
              <a:t>Eerste</a:t>
            </a:r>
            <a:r>
              <a:rPr lang="en-US"/>
              <a:t> </a:t>
            </a:r>
            <a:r>
              <a:rPr lang="en-US" err="1"/>
              <a:t>niveau</a:t>
            </a:r>
            <a:endParaRPr lang="en-US"/>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17997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lgemeen_B04">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solidFill>
                  <a:schemeClr val="bg1"/>
                </a:solidFill>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defRPr>
                <a:solidFill>
                  <a:schemeClr val="bg1"/>
                </a:solidFill>
              </a:defRPr>
            </a:lvl4pPr>
            <a:lvl5pPr>
              <a:buClr>
                <a:schemeClr val="accent1"/>
              </a:buClr>
              <a:defRPr>
                <a:solidFill>
                  <a:schemeClr val="accent1"/>
                </a:solidFill>
              </a:defRPr>
            </a:lvl5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430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_0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330287" y="1404650"/>
            <a:ext cx="781371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611217" y="1644268"/>
            <a:ext cx="7252051"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accent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2" name="TextBox 1">
            <a:extLst>
              <a:ext uri="{FF2B5EF4-FFF2-40B4-BE49-F238E27FC236}">
                <a16:creationId xmlns:a16="http://schemas.microsoft.com/office/drawing/2014/main" id="{5CEF4D7F-BC83-4DFB-AED5-DCA5BEF64B40}"/>
              </a:ext>
            </a:extLst>
          </p:cNvPr>
          <p:cNvSpPr txBox="1"/>
          <p:nvPr userDrawn="1"/>
        </p:nvSpPr>
        <p:spPr>
          <a:xfrm>
            <a:off x="150943" y="313267"/>
            <a:ext cx="1460273" cy="3554819"/>
          </a:xfrm>
          <a:prstGeom prst="rect">
            <a:avLst/>
          </a:prstGeom>
          <a:noFill/>
        </p:spPr>
        <p:txBody>
          <a:bodyPr wrap="square" rtlCol="0">
            <a:spAutoFit/>
          </a:bodyPr>
          <a:lstStyle/>
          <a:p>
            <a:r>
              <a:rPr lang="en-US" sz="22500" b="0">
                <a:latin typeface="+mj-lt"/>
              </a:rPr>
              <a:t>“ </a:t>
            </a:r>
            <a:endParaRPr lang="nl-BE" sz="22500" b="0">
              <a:latin typeface="+mj-lt"/>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ote_0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36B33B-61E0-4EFE-9300-228CD429ED3E}"/>
              </a:ext>
            </a:extLst>
          </p:cNvPr>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5629940" y="218448"/>
            <a:ext cx="3226722" cy="4696453"/>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12" name="TextBox 11">
            <a:extLst>
              <a:ext uri="{FF2B5EF4-FFF2-40B4-BE49-F238E27FC236}">
                <a16:creationId xmlns:a16="http://schemas.microsoft.com/office/drawing/2014/main" id="{6702ACDB-1568-40D6-870C-961626CA165E}"/>
              </a:ext>
            </a:extLst>
          </p:cNvPr>
          <p:cNvSpPr txBox="1"/>
          <p:nvPr userDrawn="1"/>
        </p:nvSpPr>
        <p:spPr>
          <a:xfrm>
            <a:off x="4572000" y="-397932"/>
            <a:ext cx="1460273" cy="3554819"/>
          </a:xfrm>
          <a:prstGeom prst="rect">
            <a:avLst/>
          </a:prstGeom>
          <a:noFill/>
        </p:spPr>
        <p:txBody>
          <a:bodyPr wrap="square" rtlCol="0">
            <a:spAutoFit/>
          </a:bodyPr>
          <a:lstStyle/>
          <a:p>
            <a:r>
              <a:rPr lang="en-US" sz="22500" b="0">
                <a:solidFill>
                  <a:schemeClr val="accent1"/>
                </a:solidFill>
                <a:latin typeface="+mj-lt"/>
              </a:rPr>
              <a:t>“ </a:t>
            </a:r>
            <a:endParaRPr lang="nl-BE" sz="22500" b="0">
              <a:solidFill>
                <a:schemeClr val="accent1"/>
              </a:solidFill>
              <a:latin typeface="+mj-lt"/>
            </a:endParaRPr>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36" name="Tijdelijke aanduiding voor tekst 3">
            <a:extLst>
              <a:ext uri="{FF2B5EF4-FFF2-40B4-BE49-F238E27FC236}">
                <a16:creationId xmlns:a16="http://schemas.microsoft.com/office/drawing/2014/main" id="{59F1918E-2D9A-4682-9C06-02A86885AC86}"/>
              </a:ext>
            </a:extLst>
          </p:cNvPr>
          <p:cNvSpPr>
            <a:spLocks noGrp="1"/>
          </p:cNvSpPr>
          <p:nvPr>
            <p:ph type="body" sz="quarter" idx="59" hasCustomPrompt="1"/>
          </p:nvPr>
        </p:nvSpPr>
        <p:spPr>
          <a:xfrm>
            <a:off x="804358" y="1974726"/>
            <a:ext cx="1345406" cy="421481"/>
          </a:xfrm>
          <a:prstGeom prst="borderCallout1">
            <a:avLst>
              <a:gd name="adj1" fmla="val 109419"/>
              <a:gd name="adj2" fmla="val 49881"/>
              <a:gd name="adj3" fmla="val 281483"/>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39" name="Tijdelijke aanduiding voor tekst 38">
            <a:extLst>
              <a:ext uri="{FF2B5EF4-FFF2-40B4-BE49-F238E27FC236}">
                <a16:creationId xmlns:a16="http://schemas.microsoft.com/office/drawing/2014/main" id="{7AB9D9A0-7B32-4859-BC39-A14A1EC604AA}"/>
              </a:ext>
            </a:extLst>
          </p:cNvPr>
          <p:cNvSpPr>
            <a:spLocks noGrp="1"/>
          </p:cNvSpPr>
          <p:nvPr>
            <p:ph type="body" sz="quarter" idx="61" hasCustomPrompt="1"/>
          </p:nvPr>
        </p:nvSpPr>
        <p:spPr>
          <a:xfrm>
            <a:off x="191018" y="3173776"/>
            <a:ext cx="333960" cy="173991"/>
          </a:xfrm>
        </p:spPr>
        <p:txBody>
          <a:bodyPr>
            <a:normAutofit/>
          </a:bodyPr>
          <a:lstStyle>
            <a:lvl1pPr algn="ctr">
              <a:defRPr sz="750" b="1"/>
            </a:lvl1pPr>
            <a:lvl4pPr>
              <a:defRPr sz="750"/>
            </a:lvl4pPr>
          </a:lstStyle>
          <a:p>
            <a:pPr lvl="0"/>
            <a:r>
              <a:rPr lang="nl-BE"/>
              <a:t>jan</a:t>
            </a:r>
          </a:p>
        </p:txBody>
      </p:sp>
      <p:sp>
        <p:nvSpPr>
          <p:cNvPr id="63" name="Tijdelijke aanduiding voor tekst 38">
            <a:extLst>
              <a:ext uri="{FF2B5EF4-FFF2-40B4-BE49-F238E27FC236}">
                <a16:creationId xmlns:a16="http://schemas.microsoft.com/office/drawing/2014/main" id="{C0BE439F-A68C-42F7-B4B3-13A3EC0D805A}"/>
              </a:ext>
            </a:extLst>
          </p:cNvPr>
          <p:cNvSpPr>
            <a:spLocks noGrp="1"/>
          </p:cNvSpPr>
          <p:nvPr>
            <p:ph type="body" sz="quarter" idx="62" hasCustomPrompt="1"/>
          </p:nvPr>
        </p:nvSpPr>
        <p:spPr>
          <a:xfrm>
            <a:off x="565296" y="3173776"/>
            <a:ext cx="333960" cy="173991"/>
          </a:xfrm>
        </p:spPr>
        <p:txBody>
          <a:bodyPr>
            <a:normAutofit/>
          </a:bodyPr>
          <a:lstStyle>
            <a:lvl1pPr algn="ctr">
              <a:defRPr sz="750" b="1"/>
            </a:lvl1pPr>
            <a:lvl4pPr>
              <a:defRPr sz="750"/>
            </a:lvl4pPr>
          </a:lstStyle>
          <a:p>
            <a:pPr lvl="0"/>
            <a:r>
              <a:rPr lang="nl-BE"/>
              <a:t>feb</a:t>
            </a:r>
          </a:p>
        </p:txBody>
      </p:sp>
      <p:sp>
        <p:nvSpPr>
          <p:cNvPr id="66" name="Tijdelijke aanduiding voor tekst 38">
            <a:extLst>
              <a:ext uri="{FF2B5EF4-FFF2-40B4-BE49-F238E27FC236}">
                <a16:creationId xmlns:a16="http://schemas.microsoft.com/office/drawing/2014/main" id="{39C42931-DDDB-4AE5-A08B-B89D04F15F41}"/>
              </a:ext>
            </a:extLst>
          </p:cNvPr>
          <p:cNvSpPr>
            <a:spLocks noGrp="1"/>
          </p:cNvSpPr>
          <p:nvPr>
            <p:ph type="body" sz="quarter" idx="63" hasCustomPrompt="1"/>
          </p:nvPr>
        </p:nvSpPr>
        <p:spPr>
          <a:xfrm>
            <a:off x="939574" y="3173776"/>
            <a:ext cx="333960" cy="173991"/>
          </a:xfrm>
        </p:spPr>
        <p:txBody>
          <a:bodyPr>
            <a:normAutofit/>
          </a:bodyPr>
          <a:lstStyle>
            <a:lvl1pPr algn="ctr">
              <a:defRPr sz="750" b="1"/>
            </a:lvl1pPr>
            <a:lvl4pPr>
              <a:defRPr sz="750"/>
            </a:lvl4pPr>
          </a:lstStyle>
          <a:p>
            <a:pPr lvl="0"/>
            <a:r>
              <a:rPr lang="nl-BE"/>
              <a:t>mrt</a:t>
            </a:r>
          </a:p>
        </p:txBody>
      </p:sp>
      <p:sp>
        <p:nvSpPr>
          <p:cNvPr id="67" name="Tijdelijke aanduiding voor tekst 38">
            <a:extLst>
              <a:ext uri="{FF2B5EF4-FFF2-40B4-BE49-F238E27FC236}">
                <a16:creationId xmlns:a16="http://schemas.microsoft.com/office/drawing/2014/main" id="{C98792DD-90CB-4010-933D-732FE842AEEF}"/>
              </a:ext>
            </a:extLst>
          </p:cNvPr>
          <p:cNvSpPr>
            <a:spLocks noGrp="1"/>
          </p:cNvSpPr>
          <p:nvPr>
            <p:ph type="body" sz="quarter" idx="64" hasCustomPrompt="1"/>
          </p:nvPr>
        </p:nvSpPr>
        <p:spPr>
          <a:xfrm>
            <a:off x="1313852" y="3173776"/>
            <a:ext cx="333960" cy="173991"/>
          </a:xfrm>
        </p:spPr>
        <p:txBody>
          <a:bodyPr>
            <a:normAutofit/>
          </a:bodyPr>
          <a:lstStyle>
            <a:lvl1pPr algn="ctr">
              <a:defRPr sz="750" b="1"/>
            </a:lvl1pPr>
            <a:lvl4pPr>
              <a:defRPr sz="750"/>
            </a:lvl4pPr>
          </a:lstStyle>
          <a:p>
            <a:pPr lvl="0"/>
            <a:r>
              <a:rPr lang="nl-BE"/>
              <a:t>apr</a:t>
            </a:r>
          </a:p>
        </p:txBody>
      </p:sp>
      <p:sp>
        <p:nvSpPr>
          <p:cNvPr id="68" name="Tijdelijke aanduiding voor tekst 38">
            <a:extLst>
              <a:ext uri="{FF2B5EF4-FFF2-40B4-BE49-F238E27FC236}">
                <a16:creationId xmlns:a16="http://schemas.microsoft.com/office/drawing/2014/main" id="{3F27A854-DD8E-4C81-99B4-3EEED625D6B1}"/>
              </a:ext>
            </a:extLst>
          </p:cNvPr>
          <p:cNvSpPr>
            <a:spLocks noGrp="1"/>
          </p:cNvSpPr>
          <p:nvPr>
            <p:ph type="body" sz="quarter" idx="65" hasCustomPrompt="1"/>
          </p:nvPr>
        </p:nvSpPr>
        <p:spPr>
          <a:xfrm>
            <a:off x="1688129" y="3173776"/>
            <a:ext cx="333960" cy="173991"/>
          </a:xfrm>
        </p:spPr>
        <p:txBody>
          <a:bodyPr>
            <a:normAutofit/>
          </a:bodyPr>
          <a:lstStyle>
            <a:lvl1pPr algn="ctr">
              <a:defRPr sz="750" b="1"/>
            </a:lvl1pPr>
            <a:lvl4pPr>
              <a:defRPr sz="750"/>
            </a:lvl4pPr>
          </a:lstStyle>
          <a:p>
            <a:pPr lvl="0"/>
            <a:r>
              <a:rPr lang="nl-BE"/>
              <a:t>mei</a:t>
            </a:r>
          </a:p>
        </p:txBody>
      </p:sp>
      <p:sp>
        <p:nvSpPr>
          <p:cNvPr id="69" name="Tijdelijke aanduiding voor tekst 38">
            <a:extLst>
              <a:ext uri="{FF2B5EF4-FFF2-40B4-BE49-F238E27FC236}">
                <a16:creationId xmlns:a16="http://schemas.microsoft.com/office/drawing/2014/main" id="{87EA8B4E-D3FB-481B-86FB-20D1523B0919}"/>
              </a:ext>
            </a:extLst>
          </p:cNvPr>
          <p:cNvSpPr>
            <a:spLocks noGrp="1"/>
          </p:cNvSpPr>
          <p:nvPr>
            <p:ph type="body" sz="quarter" idx="66" hasCustomPrompt="1"/>
          </p:nvPr>
        </p:nvSpPr>
        <p:spPr>
          <a:xfrm>
            <a:off x="2062407" y="3173776"/>
            <a:ext cx="333960" cy="173991"/>
          </a:xfrm>
        </p:spPr>
        <p:txBody>
          <a:bodyPr>
            <a:normAutofit/>
          </a:bodyPr>
          <a:lstStyle>
            <a:lvl1pPr algn="ctr">
              <a:defRPr sz="750" b="1"/>
            </a:lvl1pPr>
            <a:lvl4pPr>
              <a:defRPr sz="750"/>
            </a:lvl4pPr>
          </a:lstStyle>
          <a:p>
            <a:pPr lvl="0"/>
            <a:r>
              <a:rPr lang="nl-BE"/>
              <a:t>jun</a:t>
            </a:r>
          </a:p>
        </p:txBody>
      </p:sp>
      <p:sp>
        <p:nvSpPr>
          <p:cNvPr id="70" name="Tijdelijke aanduiding voor tekst 38">
            <a:extLst>
              <a:ext uri="{FF2B5EF4-FFF2-40B4-BE49-F238E27FC236}">
                <a16:creationId xmlns:a16="http://schemas.microsoft.com/office/drawing/2014/main" id="{DD3451E5-6398-49C5-B4F7-FEFFDC08CE67}"/>
              </a:ext>
            </a:extLst>
          </p:cNvPr>
          <p:cNvSpPr>
            <a:spLocks noGrp="1"/>
          </p:cNvSpPr>
          <p:nvPr>
            <p:ph type="body" sz="quarter" idx="67" hasCustomPrompt="1"/>
          </p:nvPr>
        </p:nvSpPr>
        <p:spPr>
          <a:xfrm>
            <a:off x="2436685" y="3173776"/>
            <a:ext cx="333960" cy="173991"/>
          </a:xfrm>
        </p:spPr>
        <p:txBody>
          <a:bodyPr>
            <a:normAutofit/>
          </a:bodyPr>
          <a:lstStyle>
            <a:lvl1pPr algn="ctr">
              <a:defRPr sz="750" b="1"/>
            </a:lvl1pPr>
            <a:lvl4pPr>
              <a:defRPr sz="750"/>
            </a:lvl4pPr>
          </a:lstStyle>
          <a:p>
            <a:pPr lvl="0"/>
            <a:r>
              <a:rPr lang="nl-BE"/>
              <a:t>jul</a:t>
            </a:r>
          </a:p>
        </p:txBody>
      </p:sp>
      <p:sp>
        <p:nvSpPr>
          <p:cNvPr id="71" name="Tijdelijke aanduiding voor tekst 38">
            <a:extLst>
              <a:ext uri="{FF2B5EF4-FFF2-40B4-BE49-F238E27FC236}">
                <a16:creationId xmlns:a16="http://schemas.microsoft.com/office/drawing/2014/main" id="{C00E7DE8-5895-4F52-A812-75A45EF18996}"/>
              </a:ext>
            </a:extLst>
          </p:cNvPr>
          <p:cNvSpPr>
            <a:spLocks noGrp="1"/>
          </p:cNvSpPr>
          <p:nvPr>
            <p:ph type="body" sz="quarter" idx="68" hasCustomPrompt="1"/>
          </p:nvPr>
        </p:nvSpPr>
        <p:spPr>
          <a:xfrm>
            <a:off x="2810963" y="3173776"/>
            <a:ext cx="333960" cy="173991"/>
          </a:xfrm>
        </p:spPr>
        <p:txBody>
          <a:bodyPr>
            <a:normAutofit/>
          </a:bodyPr>
          <a:lstStyle>
            <a:lvl1pPr algn="ctr">
              <a:defRPr sz="750" b="1"/>
            </a:lvl1pPr>
            <a:lvl4pPr>
              <a:defRPr sz="750"/>
            </a:lvl4pPr>
          </a:lstStyle>
          <a:p>
            <a:pPr lvl="0"/>
            <a:r>
              <a:rPr lang="nl-BE"/>
              <a:t>aug</a:t>
            </a:r>
          </a:p>
        </p:txBody>
      </p:sp>
      <p:sp>
        <p:nvSpPr>
          <p:cNvPr id="72" name="Tijdelijke aanduiding voor tekst 38">
            <a:extLst>
              <a:ext uri="{FF2B5EF4-FFF2-40B4-BE49-F238E27FC236}">
                <a16:creationId xmlns:a16="http://schemas.microsoft.com/office/drawing/2014/main" id="{7B88905F-E9AF-483D-8A85-FCB2D934CC9A}"/>
              </a:ext>
            </a:extLst>
          </p:cNvPr>
          <p:cNvSpPr>
            <a:spLocks noGrp="1"/>
          </p:cNvSpPr>
          <p:nvPr>
            <p:ph type="body" sz="quarter" idx="69" hasCustomPrompt="1"/>
          </p:nvPr>
        </p:nvSpPr>
        <p:spPr>
          <a:xfrm>
            <a:off x="3185240" y="3173776"/>
            <a:ext cx="333960" cy="173991"/>
          </a:xfrm>
        </p:spPr>
        <p:txBody>
          <a:bodyPr>
            <a:normAutofit/>
          </a:bodyPr>
          <a:lstStyle>
            <a:lvl1pPr algn="ctr">
              <a:defRPr sz="750" b="1"/>
            </a:lvl1pPr>
            <a:lvl4pPr>
              <a:defRPr sz="750"/>
            </a:lvl4pPr>
          </a:lstStyle>
          <a:p>
            <a:pPr lvl="0"/>
            <a:r>
              <a:rPr lang="nl-BE"/>
              <a:t>sep</a:t>
            </a:r>
          </a:p>
        </p:txBody>
      </p:sp>
      <p:sp>
        <p:nvSpPr>
          <p:cNvPr id="73" name="Tijdelijke aanduiding voor tekst 38">
            <a:extLst>
              <a:ext uri="{FF2B5EF4-FFF2-40B4-BE49-F238E27FC236}">
                <a16:creationId xmlns:a16="http://schemas.microsoft.com/office/drawing/2014/main" id="{CA04EC21-9D3A-4928-A014-54F3133E79B5}"/>
              </a:ext>
            </a:extLst>
          </p:cNvPr>
          <p:cNvSpPr>
            <a:spLocks noGrp="1"/>
          </p:cNvSpPr>
          <p:nvPr>
            <p:ph type="body" sz="quarter" idx="70" hasCustomPrompt="1"/>
          </p:nvPr>
        </p:nvSpPr>
        <p:spPr>
          <a:xfrm>
            <a:off x="3559518" y="3173776"/>
            <a:ext cx="333960" cy="173991"/>
          </a:xfrm>
        </p:spPr>
        <p:txBody>
          <a:bodyPr>
            <a:normAutofit/>
          </a:bodyPr>
          <a:lstStyle>
            <a:lvl1pPr algn="ctr">
              <a:defRPr sz="750" b="1"/>
            </a:lvl1pPr>
            <a:lvl4pPr>
              <a:defRPr sz="750"/>
            </a:lvl4pPr>
          </a:lstStyle>
          <a:p>
            <a:pPr lvl="0"/>
            <a:r>
              <a:rPr lang="nl-BE"/>
              <a:t>okt</a:t>
            </a:r>
          </a:p>
        </p:txBody>
      </p:sp>
      <p:sp>
        <p:nvSpPr>
          <p:cNvPr id="74" name="Tijdelijke aanduiding voor tekst 38">
            <a:extLst>
              <a:ext uri="{FF2B5EF4-FFF2-40B4-BE49-F238E27FC236}">
                <a16:creationId xmlns:a16="http://schemas.microsoft.com/office/drawing/2014/main" id="{F4C2F111-474D-479E-B078-4EA530922D1C}"/>
              </a:ext>
            </a:extLst>
          </p:cNvPr>
          <p:cNvSpPr>
            <a:spLocks noGrp="1"/>
          </p:cNvSpPr>
          <p:nvPr>
            <p:ph type="body" sz="quarter" idx="71" hasCustomPrompt="1"/>
          </p:nvPr>
        </p:nvSpPr>
        <p:spPr>
          <a:xfrm>
            <a:off x="3933796" y="3173776"/>
            <a:ext cx="333960" cy="173991"/>
          </a:xfrm>
        </p:spPr>
        <p:txBody>
          <a:bodyPr>
            <a:normAutofit/>
          </a:bodyPr>
          <a:lstStyle>
            <a:lvl1pPr algn="ctr">
              <a:defRPr sz="750" b="1"/>
            </a:lvl1pPr>
            <a:lvl4pPr>
              <a:defRPr sz="750"/>
            </a:lvl4pPr>
          </a:lstStyle>
          <a:p>
            <a:pPr lvl="0"/>
            <a:r>
              <a:rPr lang="nl-BE"/>
              <a:t>nov</a:t>
            </a:r>
          </a:p>
        </p:txBody>
      </p:sp>
      <p:sp>
        <p:nvSpPr>
          <p:cNvPr id="75" name="Tijdelijke aanduiding voor tekst 38">
            <a:extLst>
              <a:ext uri="{FF2B5EF4-FFF2-40B4-BE49-F238E27FC236}">
                <a16:creationId xmlns:a16="http://schemas.microsoft.com/office/drawing/2014/main" id="{8BE915FA-1E68-4A62-8DCB-236AF25F895B}"/>
              </a:ext>
            </a:extLst>
          </p:cNvPr>
          <p:cNvSpPr>
            <a:spLocks noGrp="1"/>
          </p:cNvSpPr>
          <p:nvPr>
            <p:ph type="body" sz="quarter" idx="72" hasCustomPrompt="1"/>
          </p:nvPr>
        </p:nvSpPr>
        <p:spPr>
          <a:xfrm>
            <a:off x="4308074" y="3173776"/>
            <a:ext cx="333960" cy="173991"/>
          </a:xfrm>
        </p:spPr>
        <p:txBody>
          <a:bodyPr>
            <a:normAutofit/>
          </a:bodyPr>
          <a:lstStyle>
            <a:lvl1pPr algn="ctr">
              <a:defRPr sz="750" b="1"/>
            </a:lvl1pPr>
            <a:lvl4pPr>
              <a:defRPr sz="750"/>
            </a:lvl4pPr>
          </a:lstStyle>
          <a:p>
            <a:pPr lvl="0"/>
            <a:r>
              <a:rPr lang="nl-BE"/>
              <a:t>dec</a:t>
            </a:r>
          </a:p>
        </p:txBody>
      </p:sp>
      <p:sp>
        <p:nvSpPr>
          <p:cNvPr id="76" name="Tijdelijke aanduiding voor tekst 38">
            <a:extLst>
              <a:ext uri="{FF2B5EF4-FFF2-40B4-BE49-F238E27FC236}">
                <a16:creationId xmlns:a16="http://schemas.microsoft.com/office/drawing/2014/main" id="{CD9518E9-B08F-4048-A5A7-A3FB24568D12}"/>
              </a:ext>
            </a:extLst>
          </p:cNvPr>
          <p:cNvSpPr>
            <a:spLocks noGrp="1"/>
          </p:cNvSpPr>
          <p:nvPr>
            <p:ph type="body" sz="quarter" idx="73" hasCustomPrompt="1"/>
          </p:nvPr>
        </p:nvSpPr>
        <p:spPr>
          <a:xfrm>
            <a:off x="4682351" y="3173776"/>
            <a:ext cx="333960" cy="173991"/>
          </a:xfrm>
        </p:spPr>
        <p:txBody>
          <a:bodyPr>
            <a:normAutofit/>
          </a:bodyPr>
          <a:lstStyle>
            <a:lvl1pPr algn="ctr">
              <a:defRPr sz="750" b="1"/>
            </a:lvl1pPr>
            <a:lvl4pPr>
              <a:defRPr sz="750"/>
            </a:lvl4pPr>
          </a:lstStyle>
          <a:p>
            <a:pPr lvl="0"/>
            <a:r>
              <a:rPr lang="nl-BE"/>
              <a:t>jan</a:t>
            </a:r>
          </a:p>
        </p:txBody>
      </p:sp>
      <p:sp>
        <p:nvSpPr>
          <p:cNvPr id="77" name="Tijdelijke aanduiding voor tekst 38">
            <a:extLst>
              <a:ext uri="{FF2B5EF4-FFF2-40B4-BE49-F238E27FC236}">
                <a16:creationId xmlns:a16="http://schemas.microsoft.com/office/drawing/2014/main" id="{B783AE82-9304-4D97-9641-7877BA1B7155}"/>
              </a:ext>
            </a:extLst>
          </p:cNvPr>
          <p:cNvSpPr>
            <a:spLocks noGrp="1"/>
          </p:cNvSpPr>
          <p:nvPr>
            <p:ph type="body" sz="quarter" idx="74" hasCustomPrompt="1"/>
          </p:nvPr>
        </p:nvSpPr>
        <p:spPr>
          <a:xfrm>
            <a:off x="5056629" y="3173776"/>
            <a:ext cx="333960" cy="173991"/>
          </a:xfrm>
        </p:spPr>
        <p:txBody>
          <a:bodyPr>
            <a:normAutofit/>
          </a:bodyPr>
          <a:lstStyle>
            <a:lvl1pPr algn="ctr">
              <a:defRPr sz="750" b="1"/>
            </a:lvl1pPr>
            <a:lvl4pPr>
              <a:defRPr sz="750"/>
            </a:lvl4pPr>
          </a:lstStyle>
          <a:p>
            <a:pPr lvl="0"/>
            <a:r>
              <a:rPr lang="nl-BE"/>
              <a:t>feb</a:t>
            </a:r>
          </a:p>
        </p:txBody>
      </p:sp>
      <p:sp>
        <p:nvSpPr>
          <p:cNvPr id="78" name="Tijdelijke aanduiding voor tekst 38">
            <a:extLst>
              <a:ext uri="{FF2B5EF4-FFF2-40B4-BE49-F238E27FC236}">
                <a16:creationId xmlns:a16="http://schemas.microsoft.com/office/drawing/2014/main" id="{7DB650D2-ABA6-4D0C-A436-EBEB22057410}"/>
              </a:ext>
            </a:extLst>
          </p:cNvPr>
          <p:cNvSpPr>
            <a:spLocks noGrp="1"/>
          </p:cNvSpPr>
          <p:nvPr>
            <p:ph type="body" sz="quarter" idx="75" hasCustomPrompt="1"/>
          </p:nvPr>
        </p:nvSpPr>
        <p:spPr>
          <a:xfrm>
            <a:off x="5430907" y="3173776"/>
            <a:ext cx="333960" cy="173991"/>
          </a:xfrm>
        </p:spPr>
        <p:txBody>
          <a:bodyPr>
            <a:normAutofit/>
          </a:bodyPr>
          <a:lstStyle>
            <a:lvl1pPr algn="ctr">
              <a:defRPr sz="750" b="1"/>
            </a:lvl1pPr>
            <a:lvl4pPr>
              <a:defRPr sz="750"/>
            </a:lvl4pPr>
          </a:lstStyle>
          <a:p>
            <a:pPr lvl="0"/>
            <a:r>
              <a:rPr lang="nl-BE"/>
              <a:t>mrt</a:t>
            </a:r>
          </a:p>
        </p:txBody>
      </p:sp>
      <p:sp>
        <p:nvSpPr>
          <p:cNvPr id="79" name="Tijdelijke aanduiding voor tekst 38">
            <a:extLst>
              <a:ext uri="{FF2B5EF4-FFF2-40B4-BE49-F238E27FC236}">
                <a16:creationId xmlns:a16="http://schemas.microsoft.com/office/drawing/2014/main" id="{9AF9C4A8-9B3F-476A-95A5-4E522EEF2504}"/>
              </a:ext>
            </a:extLst>
          </p:cNvPr>
          <p:cNvSpPr>
            <a:spLocks noGrp="1"/>
          </p:cNvSpPr>
          <p:nvPr>
            <p:ph type="body" sz="quarter" idx="76" hasCustomPrompt="1"/>
          </p:nvPr>
        </p:nvSpPr>
        <p:spPr>
          <a:xfrm>
            <a:off x="5805185" y="3173776"/>
            <a:ext cx="333960" cy="173991"/>
          </a:xfrm>
        </p:spPr>
        <p:txBody>
          <a:bodyPr>
            <a:normAutofit/>
          </a:bodyPr>
          <a:lstStyle>
            <a:lvl1pPr algn="ctr">
              <a:defRPr sz="750" b="1"/>
            </a:lvl1pPr>
            <a:lvl4pPr>
              <a:defRPr sz="750"/>
            </a:lvl4pPr>
          </a:lstStyle>
          <a:p>
            <a:pPr lvl="0"/>
            <a:r>
              <a:rPr lang="nl-BE"/>
              <a:t>apr</a:t>
            </a:r>
          </a:p>
        </p:txBody>
      </p:sp>
      <p:sp>
        <p:nvSpPr>
          <p:cNvPr id="80" name="Tijdelijke aanduiding voor tekst 38">
            <a:extLst>
              <a:ext uri="{FF2B5EF4-FFF2-40B4-BE49-F238E27FC236}">
                <a16:creationId xmlns:a16="http://schemas.microsoft.com/office/drawing/2014/main" id="{A798A2B0-846C-4ADB-9381-3AD6F967EFEB}"/>
              </a:ext>
            </a:extLst>
          </p:cNvPr>
          <p:cNvSpPr>
            <a:spLocks noGrp="1"/>
          </p:cNvSpPr>
          <p:nvPr>
            <p:ph type="body" sz="quarter" idx="77" hasCustomPrompt="1"/>
          </p:nvPr>
        </p:nvSpPr>
        <p:spPr>
          <a:xfrm>
            <a:off x="6179462" y="3173776"/>
            <a:ext cx="333960" cy="173991"/>
          </a:xfrm>
        </p:spPr>
        <p:txBody>
          <a:bodyPr>
            <a:normAutofit/>
          </a:bodyPr>
          <a:lstStyle>
            <a:lvl1pPr algn="ctr">
              <a:defRPr sz="750" b="1"/>
            </a:lvl1pPr>
            <a:lvl4pPr>
              <a:defRPr sz="750"/>
            </a:lvl4pPr>
          </a:lstStyle>
          <a:p>
            <a:pPr lvl="0"/>
            <a:r>
              <a:rPr lang="nl-BE"/>
              <a:t>mei</a:t>
            </a:r>
          </a:p>
        </p:txBody>
      </p:sp>
      <p:sp>
        <p:nvSpPr>
          <p:cNvPr id="81" name="Tijdelijke aanduiding voor tekst 38">
            <a:extLst>
              <a:ext uri="{FF2B5EF4-FFF2-40B4-BE49-F238E27FC236}">
                <a16:creationId xmlns:a16="http://schemas.microsoft.com/office/drawing/2014/main" id="{13E03CAB-FE4B-4F41-9A1F-5A281CF7702D}"/>
              </a:ext>
            </a:extLst>
          </p:cNvPr>
          <p:cNvSpPr>
            <a:spLocks noGrp="1"/>
          </p:cNvSpPr>
          <p:nvPr>
            <p:ph type="body" sz="quarter" idx="78" hasCustomPrompt="1"/>
          </p:nvPr>
        </p:nvSpPr>
        <p:spPr>
          <a:xfrm>
            <a:off x="6553740" y="3173776"/>
            <a:ext cx="333960" cy="173991"/>
          </a:xfrm>
        </p:spPr>
        <p:txBody>
          <a:bodyPr>
            <a:normAutofit/>
          </a:bodyPr>
          <a:lstStyle>
            <a:lvl1pPr algn="ctr">
              <a:defRPr sz="750" b="1"/>
            </a:lvl1pPr>
            <a:lvl4pPr>
              <a:defRPr sz="750"/>
            </a:lvl4pPr>
          </a:lstStyle>
          <a:p>
            <a:pPr lvl="0"/>
            <a:r>
              <a:rPr lang="nl-BE"/>
              <a:t>jun</a:t>
            </a:r>
          </a:p>
        </p:txBody>
      </p:sp>
      <p:sp>
        <p:nvSpPr>
          <p:cNvPr id="82" name="Tijdelijke aanduiding voor tekst 38">
            <a:extLst>
              <a:ext uri="{FF2B5EF4-FFF2-40B4-BE49-F238E27FC236}">
                <a16:creationId xmlns:a16="http://schemas.microsoft.com/office/drawing/2014/main" id="{1C528E84-C793-4F93-9189-DACCC821773A}"/>
              </a:ext>
            </a:extLst>
          </p:cNvPr>
          <p:cNvSpPr>
            <a:spLocks noGrp="1"/>
          </p:cNvSpPr>
          <p:nvPr>
            <p:ph type="body" sz="quarter" idx="79" hasCustomPrompt="1"/>
          </p:nvPr>
        </p:nvSpPr>
        <p:spPr>
          <a:xfrm>
            <a:off x="6928018" y="3173776"/>
            <a:ext cx="333960" cy="173991"/>
          </a:xfrm>
        </p:spPr>
        <p:txBody>
          <a:bodyPr>
            <a:normAutofit/>
          </a:bodyPr>
          <a:lstStyle>
            <a:lvl1pPr algn="ctr">
              <a:defRPr sz="750" b="1"/>
            </a:lvl1pPr>
            <a:lvl4pPr>
              <a:defRPr sz="750"/>
            </a:lvl4pPr>
          </a:lstStyle>
          <a:p>
            <a:pPr lvl="0"/>
            <a:r>
              <a:rPr lang="nl-BE"/>
              <a:t>jul</a:t>
            </a:r>
          </a:p>
        </p:txBody>
      </p:sp>
      <p:sp>
        <p:nvSpPr>
          <p:cNvPr id="83" name="Tijdelijke aanduiding voor tekst 38">
            <a:extLst>
              <a:ext uri="{FF2B5EF4-FFF2-40B4-BE49-F238E27FC236}">
                <a16:creationId xmlns:a16="http://schemas.microsoft.com/office/drawing/2014/main" id="{DF0910A1-C04A-4E5D-868D-5C3CBA977C6C}"/>
              </a:ext>
            </a:extLst>
          </p:cNvPr>
          <p:cNvSpPr>
            <a:spLocks noGrp="1"/>
          </p:cNvSpPr>
          <p:nvPr>
            <p:ph type="body" sz="quarter" idx="80" hasCustomPrompt="1"/>
          </p:nvPr>
        </p:nvSpPr>
        <p:spPr>
          <a:xfrm>
            <a:off x="7302296" y="3173776"/>
            <a:ext cx="333960" cy="173991"/>
          </a:xfrm>
        </p:spPr>
        <p:txBody>
          <a:bodyPr>
            <a:normAutofit/>
          </a:bodyPr>
          <a:lstStyle>
            <a:lvl1pPr algn="ctr">
              <a:defRPr sz="750" b="1"/>
            </a:lvl1pPr>
            <a:lvl4pPr>
              <a:defRPr sz="750"/>
            </a:lvl4pPr>
          </a:lstStyle>
          <a:p>
            <a:pPr lvl="0"/>
            <a:r>
              <a:rPr lang="nl-BE"/>
              <a:t>aug</a:t>
            </a:r>
          </a:p>
        </p:txBody>
      </p:sp>
      <p:sp>
        <p:nvSpPr>
          <p:cNvPr id="84" name="Tijdelijke aanduiding voor tekst 38">
            <a:extLst>
              <a:ext uri="{FF2B5EF4-FFF2-40B4-BE49-F238E27FC236}">
                <a16:creationId xmlns:a16="http://schemas.microsoft.com/office/drawing/2014/main" id="{7F79CA68-1B19-4CE2-BF1A-F2473B5B981C}"/>
              </a:ext>
            </a:extLst>
          </p:cNvPr>
          <p:cNvSpPr>
            <a:spLocks noGrp="1"/>
          </p:cNvSpPr>
          <p:nvPr>
            <p:ph type="body" sz="quarter" idx="81" hasCustomPrompt="1"/>
          </p:nvPr>
        </p:nvSpPr>
        <p:spPr>
          <a:xfrm>
            <a:off x="7676573" y="3173776"/>
            <a:ext cx="333960" cy="173991"/>
          </a:xfrm>
        </p:spPr>
        <p:txBody>
          <a:bodyPr>
            <a:normAutofit/>
          </a:bodyPr>
          <a:lstStyle>
            <a:lvl1pPr algn="ctr">
              <a:defRPr sz="750" b="1"/>
            </a:lvl1pPr>
            <a:lvl4pPr>
              <a:defRPr sz="750"/>
            </a:lvl4pPr>
          </a:lstStyle>
          <a:p>
            <a:pPr lvl="0"/>
            <a:r>
              <a:rPr lang="nl-BE"/>
              <a:t>sep</a:t>
            </a:r>
          </a:p>
        </p:txBody>
      </p:sp>
      <p:sp>
        <p:nvSpPr>
          <p:cNvPr id="85" name="Tijdelijke aanduiding voor tekst 38">
            <a:extLst>
              <a:ext uri="{FF2B5EF4-FFF2-40B4-BE49-F238E27FC236}">
                <a16:creationId xmlns:a16="http://schemas.microsoft.com/office/drawing/2014/main" id="{C1D1927D-7780-49BB-8C4A-8E4B20F3F1AE}"/>
              </a:ext>
            </a:extLst>
          </p:cNvPr>
          <p:cNvSpPr>
            <a:spLocks noGrp="1"/>
          </p:cNvSpPr>
          <p:nvPr>
            <p:ph type="body" sz="quarter" idx="82" hasCustomPrompt="1"/>
          </p:nvPr>
        </p:nvSpPr>
        <p:spPr>
          <a:xfrm>
            <a:off x="8050851" y="3173776"/>
            <a:ext cx="333960" cy="173991"/>
          </a:xfrm>
        </p:spPr>
        <p:txBody>
          <a:bodyPr>
            <a:normAutofit/>
          </a:bodyPr>
          <a:lstStyle>
            <a:lvl1pPr algn="ctr">
              <a:defRPr sz="750" b="1"/>
            </a:lvl1pPr>
            <a:lvl4pPr>
              <a:defRPr sz="750"/>
            </a:lvl4pPr>
          </a:lstStyle>
          <a:p>
            <a:pPr lvl="0"/>
            <a:r>
              <a:rPr lang="nl-BE"/>
              <a:t>okt</a:t>
            </a:r>
          </a:p>
        </p:txBody>
      </p:sp>
      <p:sp>
        <p:nvSpPr>
          <p:cNvPr id="86" name="Tijdelijke aanduiding voor tekst 38">
            <a:extLst>
              <a:ext uri="{FF2B5EF4-FFF2-40B4-BE49-F238E27FC236}">
                <a16:creationId xmlns:a16="http://schemas.microsoft.com/office/drawing/2014/main" id="{9BB1EF70-957E-441E-9C69-53308BAD24CA}"/>
              </a:ext>
            </a:extLst>
          </p:cNvPr>
          <p:cNvSpPr>
            <a:spLocks noGrp="1"/>
          </p:cNvSpPr>
          <p:nvPr>
            <p:ph type="body" sz="quarter" idx="83" hasCustomPrompt="1"/>
          </p:nvPr>
        </p:nvSpPr>
        <p:spPr>
          <a:xfrm>
            <a:off x="8425129" y="3173776"/>
            <a:ext cx="333960" cy="173991"/>
          </a:xfrm>
        </p:spPr>
        <p:txBody>
          <a:bodyPr>
            <a:normAutofit/>
          </a:bodyPr>
          <a:lstStyle>
            <a:lvl1pPr algn="ctr">
              <a:defRPr sz="750" b="1"/>
            </a:lvl1pPr>
            <a:lvl4pPr>
              <a:defRPr sz="750"/>
            </a:lvl4pPr>
          </a:lstStyle>
          <a:p>
            <a:pPr lvl="0"/>
            <a:r>
              <a:rPr lang="nl-BE"/>
              <a:t>nov</a:t>
            </a:r>
          </a:p>
        </p:txBody>
      </p:sp>
      <p:sp>
        <p:nvSpPr>
          <p:cNvPr id="88" name="Tijdelijke aanduiding voor tekst 38">
            <a:extLst>
              <a:ext uri="{FF2B5EF4-FFF2-40B4-BE49-F238E27FC236}">
                <a16:creationId xmlns:a16="http://schemas.microsoft.com/office/drawing/2014/main" id="{5377F123-0E3C-4A3C-8BB5-4FFC91836089}"/>
              </a:ext>
            </a:extLst>
          </p:cNvPr>
          <p:cNvSpPr>
            <a:spLocks noGrp="1"/>
          </p:cNvSpPr>
          <p:nvPr>
            <p:ph type="body" sz="quarter" idx="84" hasCustomPrompt="1"/>
          </p:nvPr>
        </p:nvSpPr>
        <p:spPr>
          <a:xfrm>
            <a:off x="8799407" y="3173776"/>
            <a:ext cx="333960" cy="173991"/>
          </a:xfrm>
        </p:spPr>
        <p:txBody>
          <a:bodyPr>
            <a:normAutofit/>
          </a:bodyPr>
          <a:lstStyle>
            <a:lvl1pPr algn="ctr">
              <a:defRPr sz="750" b="1"/>
            </a:lvl1pPr>
            <a:lvl4pPr>
              <a:defRPr sz="750"/>
            </a:lvl4pPr>
          </a:lstStyle>
          <a:p>
            <a:pPr lvl="0"/>
            <a:r>
              <a:rPr lang="nl-BE"/>
              <a:t>dec</a:t>
            </a:r>
          </a:p>
        </p:txBody>
      </p:sp>
      <p:cxnSp>
        <p:nvCxnSpPr>
          <p:cNvPr id="90" name="Rechte verbindingslijn met pijl 89">
            <a:extLst>
              <a:ext uri="{FF2B5EF4-FFF2-40B4-BE49-F238E27FC236}">
                <a16:creationId xmlns:a16="http://schemas.microsoft.com/office/drawing/2014/main" id="{AB50AF45-24E9-4EB5-9097-17DEABF08CEF}"/>
              </a:ext>
            </a:extLst>
          </p:cNvPr>
          <p:cNvCxnSpPr>
            <a:cxnSpLocks/>
          </p:cNvCxnSpPr>
          <p:nvPr userDrawn="1"/>
        </p:nvCxnSpPr>
        <p:spPr>
          <a:xfrm>
            <a:off x="206968" y="3508741"/>
            <a:ext cx="8937032" cy="270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3" name="Tijdelijke aanduiding voor tekst 92">
            <a:extLst>
              <a:ext uri="{FF2B5EF4-FFF2-40B4-BE49-F238E27FC236}">
                <a16:creationId xmlns:a16="http://schemas.microsoft.com/office/drawing/2014/main" id="{11533602-0534-4EE4-86B2-2D6AC0264F2D}"/>
              </a:ext>
            </a:extLst>
          </p:cNvPr>
          <p:cNvSpPr>
            <a:spLocks noGrp="1"/>
          </p:cNvSpPr>
          <p:nvPr>
            <p:ph type="body" sz="quarter" idx="85" hasCustomPrompt="1"/>
          </p:nvPr>
        </p:nvSpPr>
        <p:spPr>
          <a:xfrm>
            <a:off x="187204" y="3687025"/>
            <a:ext cx="708037" cy="264319"/>
          </a:xfrm>
        </p:spPr>
        <p:txBody>
          <a:bodyPr>
            <a:noAutofit/>
          </a:bodyPr>
          <a:lstStyle>
            <a:lvl1pPr algn="ctr">
              <a:defRPr sz="1500"/>
            </a:lvl1pPr>
          </a:lstStyle>
          <a:p>
            <a:pPr lvl="0"/>
            <a:r>
              <a:rPr lang="nl-BE"/>
              <a:t>jaar</a:t>
            </a:r>
          </a:p>
        </p:txBody>
      </p:sp>
      <p:sp>
        <p:nvSpPr>
          <p:cNvPr id="94" name="Tijdelijke aanduiding voor tekst 92">
            <a:extLst>
              <a:ext uri="{FF2B5EF4-FFF2-40B4-BE49-F238E27FC236}">
                <a16:creationId xmlns:a16="http://schemas.microsoft.com/office/drawing/2014/main" id="{B8C88B26-3701-406C-BCB4-1DAF260FEB9C}"/>
              </a:ext>
            </a:extLst>
          </p:cNvPr>
          <p:cNvSpPr>
            <a:spLocks noGrp="1"/>
          </p:cNvSpPr>
          <p:nvPr>
            <p:ph type="body" sz="quarter" idx="86" hasCustomPrompt="1"/>
          </p:nvPr>
        </p:nvSpPr>
        <p:spPr>
          <a:xfrm>
            <a:off x="4678242" y="3685331"/>
            <a:ext cx="708037" cy="264319"/>
          </a:xfrm>
        </p:spPr>
        <p:txBody>
          <a:bodyPr>
            <a:noAutofit/>
          </a:bodyPr>
          <a:lstStyle>
            <a:lvl1pPr algn="ctr">
              <a:defRPr sz="1500"/>
            </a:lvl1pPr>
          </a:lstStyle>
          <a:p>
            <a:pPr lvl="0"/>
            <a:r>
              <a:rPr lang="nl-BE"/>
              <a:t>jaar</a:t>
            </a:r>
          </a:p>
        </p:txBody>
      </p:sp>
      <p:grpSp>
        <p:nvGrpSpPr>
          <p:cNvPr id="95" name="Groep 94" title="Maandlijnen van tijdlijn">
            <a:extLst>
              <a:ext uri="{FF2B5EF4-FFF2-40B4-BE49-F238E27FC236}">
                <a16:creationId xmlns:a16="http://schemas.microsoft.com/office/drawing/2014/main" id="{A7CAADC8-904F-48EA-8453-9468E91D6AF6}"/>
              </a:ext>
            </a:extLst>
          </p:cNvPr>
          <p:cNvGrpSpPr/>
          <p:nvPr userDrawn="1"/>
        </p:nvGrpSpPr>
        <p:grpSpPr>
          <a:xfrm>
            <a:off x="357998" y="3447364"/>
            <a:ext cx="8579034" cy="136226"/>
            <a:chOff x="620712" y="3799174"/>
            <a:chExt cx="10856346" cy="154901"/>
          </a:xfrm>
        </p:grpSpPr>
        <p:cxnSp>
          <p:nvCxnSpPr>
            <p:cNvPr id="96" name="Rechte verbindingslijn 95">
              <a:extLst>
                <a:ext uri="{FF2B5EF4-FFF2-40B4-BE49-F238E27FC236}">
                  <a16:creationId xmlns:a16="http://schemas.microsoft.com/office/drawing/2014/main" id="{8BDE45B7-8119-49E6-B212-451B8402F84E}"/>
                </a:ext>
              </a:extLst>
            </p:cNvPr>
            <p:cNvCxnSpPr/>
            <p:nvPr/>
          </p:nvCxnSpPr>
          <p:spPr>
            <a:xfrm>
              <a:off x="62071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33FF2C69-2473-45CE-A53F-3010E0D03649}"/>
                </a:ext>
              </a:extLst>
            </p:cNvPr>
            <p:cNvCxnSpPr/>
            <p:nvPr/>
          </p:nvCxnSpPr>
          <p:spPr>
            <a:xfrm>
              <a:off x="109272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6A4DDD13-968E-4637-9615-D1329CE1F284}"/>
                </a:ext>
              </a:extLst>
            </p:cNvPr>
            <p:cNvCxnSpPr/>
            <p:nvPr/>
          </p:nvCxnSpPr>
          <p:spPr>
            <a:xfrm>
              <a:off x="156474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CB399D3A-90B7-4D0D-9FC4-A64299BC00B4}"/>
                </a:ext>
              </a:extLst>
            </p:cNvPr>
            <p:cNvCxnSpPr/>
            <p:nvPr/>
          </p:nvCxnSpPr>
          <p:spPr>
            <a:xfrm>
              <a:off x="203675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77043B2D-A206-4FB9-B7F8-EDA7594C2531}"/>
                </a:ext>
              </a:extLst>
            </p:cNvPr>
            <p:cNvCxnSpPr/>
            <p:nvPr/>
          </p:nvCxnSpPr>
          <p:spPr>
            <a:xfrm>
              <a:off x="250877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D5C65EAC-6808-4A59-8D69-1EA1FB50C306}"/>
                </a:ext>
              </a:extLst>
            </p:cNvPr>
            <p:cNvCxnSpPr/>
            <p:nvPr/>
          </p:nvCxnSpPr>
          <p:spPr>
            <a:xfrm>
              <a:off x="298078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Rechte verbindingslijn 101">
              <a:extLst>
                <a:ext uri="{FF2B5EF4-FFF2-40B4-BE49-F238E27FC236}">
                  <a16:creationId xmlns:a16="http://schemas.microsoft.com/office/drawing/2014/main" id="{A8F8BB0E-271F-4EC8-8EED-9896E45486CB}"/>
                </a:ext>
              </a:extLst>
            </p:cNvPr>
            <p:cNvCxnSpPr/>
            <p:nvPr/>
          </p:nvCxnSpPr>
          <p:spPr>
            <a:xfrm>
              <a:off x="345280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E63036B4-5878-44BC-AC6D-875BC4CD0284}"/>
                </a:ext>
              </a:extLst>
            </p:cNvPr>
            <p:cNvCxnSpPr/>
            <p:nvPr/>
          </p:nvCxnSpPr>
          <p:spPr>
            <a:xfrm>
              <a:off x="392481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14CABA9C-F6A9-402D-85FF-5A6126451078}"/>
                </a:ext>
              </a:extLst>
            </p:cNvPr>
            <p:cNvCxnSpPr/>
            <p:nvPr/>
          </p:nvCxnSpPr>
          <p:spPr>
            <a:xfrm>
              <a:off x="439683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0A8BF00-F3DC-4AEF-A36C-6591C12A915E}"/>
                </a:ext>
              </a:extLst>
            </p:cNvPr>
            <p:cNvCxnSpPr/>
            <p:nvPr/>
          </p:nvCxnSpPr>
          <p:spPr>
            <a:xfrm>
              <a:off x="486884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4F117B4E-1E52-440A-B7F6-B778345F6584}"/>
                </a:ext>
              </a:extLst>
            </p:cNvPr>
            <p:cNvCxnSpPr/>
            <p:nvPr/>
          </p:nvCxnSpPr>
          <p:spPr>
            <a:xfrm>
              <a:off x="534086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924057D0-7B23-49D6-9608-E6F16D96D622}"/>
                </a:ext>
              </a:extLst>
            </p:cNvPr>
            <p:cNvCxnSpPr/>
            <p:nvPr/>
          </p:nvCxnSpPr>
          <p:spPr>
            <a:xfrm>
              <a:off x="581287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2E6DC1B6-45B8-4408-AB37-273905DA3647}"/>
                </a:ext>
              </a:extLst>
            </p:cNvPr>
            <p:cNvCxnSpPr/>
            <p:nvPr/>
          </p:nvCxnSpPr>
          <p:spPr>
            <a:xfrm>
              <a:off x="628489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A8E302AF-114F-47C1-95C9-5D335462DF34}"/>
                </a:ext>
              </a:extLst>
            </p:cNvPr>
            <p:cNvCxnSpPr/>
            <p:nvPr/>
          </p:nvCxnSpPr>
          <p:spPr>
            <a:xfrm>
              <a:off x="675690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EE00CBE2-9115-4A97-95B7-319CCD3AF686}"/>
                </a:ext>
              </a:extLst>
            </p:cNvPr>
            <p:cNvCxnSpPr/>
            <p:nvPr/>
          </p:nvCxnSpPr>
          <p:spPr>
            <a:xfrm>
              <a:off x="722892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A63A34B4-26C7-4C37-B923-7AA522FF311D}"/>
                </a:ext>
              </a:extLst>
            </p:cNvPr>
            <p:cNvCxnSpPr/>
            <p:nvPr/>
          </p:nvCxnSpPr>
          <p:spPr>
            <a:xfrm>
              <a:off x="770093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4035CFDE-E465-4E07-9D9A-51F3FB1C3BCD}"/>
                </a:ext>
              </a:extLst>
            </p:cNvPr>
            <p:cNvCxnSpPr/>
            <p:nvPr/>
          </p:nvCxnSpPr>
          <p:spPr>
            <a:xfrm>
              <a:off x="817295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Rechte verbindingslijn 112">
              <a:extLst>
                <a:ext uri="{FF2B5EF4-FFF2-40B4-BE49-F238E27FC236}">
                  <a16:creationId xmlns:a16="http://schemas.microsoft.com/office/drawing/2014/main" id="{DE698563-4D7B-493A-BD5E-621D743785EE}"/>
                </a:ext>
              </a:extLst>
            </p:cNvPr>
            <p:cNvCxnSpPr/>
            <p:nvPr/>
          </p:nvCxnSpPr>
          <p:spPr>
            <a:xfrm>
              <a:off x="864496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F6F15F0A-55D9-4D68-A223-A6886DC6E7DE}"/>
                </a:ext>
              </a:extLst>
            </p:cNvPr>
            <p:cNvCxnSpPr/>
            <p:nvPr/>
          </p:nvCxnSpPr>
          <p:spPr>
            <a:xfrm>
              <a:off x="911698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FF82399A-1631-41CB-9BBC-B611EBF61D98}"/>
                </a:ext>
              </a:extLst>
            </p:cNvPr>
            <p:cNvCxnSpPr/>
            <p:nvPr/>
          </p:nvCxnSpPr>
          <p:spPr>
            <a:xfrm>
              <a:off x="958899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79E3E073-51C4-454B-84C7-CF7AB24079BF}"/>
                </a:ext>
              </a:extLst>
            </p:cNvPr>
            <p:cNvCxnSpPr/>
            <p:nvPr/>
          </p:nvCxnSpPr>
          <p:spPr>
            <a:xfrm>
              <a:off x="1006101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A51A760C-628D-4AD1-B6DC-B3D3825810C7}"/>
                </a:ext>
              </a:extLst>
            </p:cNvPr>
            <p:cNvCxnSpPr/>
            <p:nvPr/>
          </p:nvCxnSpPr>
          <p:spPr>
            <a:xfrm>
              <a:off x="1053302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AE15CF89-E156-47A3-867F-7956CC69EA97}"/>
                </a:ext>
              </a:extLst>
            </p:cNvPr>
            <p:cNvCxnSpPr/>
            <p:nvPr/>
          </p:nvCxnSpPr>
          <p:spPr>
            <a:xfrm>
              <a:off x="1100504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C3694648-29A4-449C-8E57-9D5FEC179DAE}"/>
                </a:ext>
              </a:extLst>
            </p:cNvPr>
            <p:cNvCxnSpPr/>
            <p:nvPr/>
          </p:nvCxnSpPr>
          <p:spPr>
            <a:xfrm>
              <a:off x="1147705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21" name="Tijdelijke aanduiding voor tekst 9">
            <a:extLst>
              <a:ext uri="{FF2B5EF4-FFF2-40B4-BE49-F238E27FC236}">
                <a16:creationId xmlns:a16="http://schemas.microsoft.com/office/drawing/2014/main" id="{021ACA3B-4B86-40D2-8567-D04EE3B2C660}"/>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
        <p:nvSpPr>
          <p:cNvPr id="62" name="Tijdelijke aanduiding voor tekst 3">
            <a:extLst>
              <a:ext uri="{FF2B5EF4-FFF2-40B4-BE49-F238E27FC236}">
                <a16:creationId xmlns:a16="http://schemas.microsoft.com/office/drawing/2014/main" id="{A29ABC88-0EF8-450F-913F-EB585B8B3662}"/>
              </a:ext>
            </a:extLst>
          </p:cNvPr>
          <p:cNvSpPr>
            <a:spLocks noGrp="1"/>
          </p:cNvSpPr>
          <p:nvPr>
            <p:ph type="body" sz="quarter" idx="87" hasCustomPrompt="1"/>
          </p:nvPr>
        </p:nvSpPr>
        <p:spPr>
          <a:xfrm>
            <a:off x="804358" y="4414567"/>
            <a:ext cx="1345406" cy="421481"/>
          </a:xfrm>
          <a:prstGeom prst="borderCallout1">
            <a:avLst>
              <a:gd name="adj1" fmla="val -9224"/>
              <a:gd name="adj2" fmla="val 50147"/>
              <a:gd name="adj3" fmla="val -178687"/>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91" name="Tijdelijke aanduiding voor tekst 3">
            <a:extLst>
              <a:ext uri="{FF2B5EF4-FFF2-40B4-BE49-F238E27FC236}">
                <a16:creationId xmlns:a16="http://schemas.microsoft.com/office/drawing/2014/main" id="{980FF19F-4C66-40E4-9BAA-A6D847054D7B}"/>
              </a:ext>
            </a:extLst>
          </p:cNvPr>
          <p:cNvSpPr>
            <a:spLocks noGrp="1"/>
          </p:cNvSpPr>
          <p:nvPr>
            <p:ph type="body" sz="quarter" idx="88" hasCustomPrompt="1"/>
          </p:nvPr>
        </p:nvSpPr>
        <p:spPr>
          <a:xfrm>
            <a:off x="1923304" y="2469615"/>
            <a:ext cx="1345406" cy="421481"/>
          </a:xfrm>
          <a:prstGeom prst="borderCallout1">
            <a:avLst>
              <a:gd name="adj1" fmla="val 109419"/>
              <a:gd name="adj2" fmla="val 49881"/>
              <a:gd name="adj3" fmla="val 164534"/>
              <a:gd name="adj4" fmla="val 4966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0" name="Tijdelijke aanduiding voor tekst 3">
            <a:extLst>
              <a:ext uri="{FF2B5EF4-FFF2-40B4-BE49-F238E27FC236}">
                <a16:creationId xmlns:a16="http://schemas.microsoft.com/office/drawing/2014/main" id="{7EEEFEA1-DAC9-4EED-AF30-852F5B046843}"/>
              </a:ext>
            </a:extLst>
          </p:cNvPr>
          <p:cNvSpPr>
            <a:spLocks noGrp="1"/>
          </p:cNvSpPr>
          <p:nvPr>
            <p:ph type="body" sz="quarter" idx="90" hasCustomPrompt="1"/>
          </p:nvPr>
        </p:nvSpPr>
        <p:spPr>
          <a:xfrm>
            <a:off x="3046452" y="1483437"/>
            <a:ext cx="1345406" cy="421481"/>
          </a:xfrm>
          <a:prstGeom prst="borderCallout1">
            <a:avLst>
              <a:gd name="adj1" fmla="val 109419"/>
              <a:gd name="adj2" fmla="val 49881"/>
              <a:gd name="adj3" fmla="val 398432"/>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
        <p:nvSpPr>
          <p:cNvPr id="122" name="Tijdelijke aanduiding voor tekst 3">
            <a:extLst>
              <a:ext uri="{FF2B5EF4-FFF2-40B4-BE49-F238E27FC236}">
                <a16:creationId xmlns:a16="http://schemas.microsoft.com/office/drawing/2014/main" id="{357B9E2D-A6B3-4383-9982-B14737BD23BD}"/>
              </a:ext>
            </a:extLst>
          </p:cNvPr>
          <p:cNvSpPr>
            <a:spLocks noGrp="1"/>
          </p:cNvSpPr>
          <p:nvPr>
            <p:ph type="body" sz="quarter" idx="91" hasCustomPrompt="1"/>
          </p:nvPr>
        </p:nvSpPr>
        <p:spPr>
          <a:xfrm>
            <a:off x="1923304" y="3914596"/>
            <a:ext cx="1345406" cy="421481"/>
          </a:xfrm>
          <a:prstGeom prst="borderCallout1">
            <a:avLst>
              <a:gd name="adj1" fmla="val -9224"/>
              <a:gd name="adj2" fmla="val 50147"/>
              <a:gd name="adj3" fmla="val -59195"/>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a:t>Titel item lijn</a:t>
            </a:r>
          </a:p>
        </p:txBody>
      </p:sp>
    </p:spTree>
    <p:extLst>
      <p:ext uri="{BB962C8B-B14F-4D97-AF65-F5344CB8AC3E}">
        <p14:creationId xmlns:p14="http://schemas.microsoft.com/office/powerpoint/2010/main" val="2522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tappen_01">
    <p:spTree>
      <p:nvGrpSpPr>
        <p:cNvPr id="1" name=""/>
        <p:cNvGrpSpPr/>
        <p:nvPr/>
      </p:nvGrpSpPr>
      <p:grpSpPr>
        <a:xfrm>
          <a:off x="0" y="0"/>
          <a:ext cx="0" cy="0"/>
          <a:chOff x="0" y="0"/>
          <a:chExt cx="0" cy="0"/>
        </a:xfrm>
      </p:grpSpPr>
      <p:pic>
        <p:nvPicPr>
          <p:cNvPr id="10" name="image1.png">
            <a:extLst>
              <a:ext uri="{FF2B5EF4-FFF2-40B4-BE49-F238E27FC236}">
                <a16:creationId xmlns:a16="http://schemas.microsoft.com/office/drawing/2014/main" id="{DB962CC7-22F4-4B97-8F7A-432C84F78205}"/>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11" name="Titel 1">
            <a:extLst>
              <a:ext uri="{FF2B5EF4-FFF2-40B4-BE49-F238E27FC236}">
                <a16:creationId xmlns:a16="http://schemas.microsoft.com/office/drawing/2014/main" id="{05C4B4E7-29A5-4D21-BAB1-4903AD7D4499}"/>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16" name="Tijdelijke aanduiding voor afbeelding 4">
            <a:extLst>
              <a:ext uri="{FF2B5EF4-FFF2-40B4-BE49-F238E27FC236}">
                <a16:creationId xmlns:a16="http://schemas.microsoft.com/office/drawing/2014/main" id="{B8CE9CF7-7108-4FD5-B262-BF0DA45AB0E1}"/>
              </a:ext>
            </a:extLst>
          </p:cNvPr>
          <p:cNvSpPr>
            <a:spLocks noGrp="1"/>
          </p:cNvSpPr>
          <p:nvPr>
            <p:ph type="pic" sz="quarter" idx="10" hasCustomPrompt="1"/>
          </p:nvPr>
        </p:nvSpPr>
        <p:spPr>
          <a:xfrm>
            <a:off x="600206"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7" name="Tijdelijke aanduiding voor tekst 12">
            <a:extLst>
              <a:ext uri="{FF2B5EF4-FFF2-40B4-BE49-F238E27FC236}">
                <a16:creationId xmlns:a16="http://schemas.microsoft.com/office/drawing/2014/main" id="{E6C7248D-8CF0-4282-A4F6-037171CC5E75}"/>
              </a:ext>
            </a:extLst>
          </p:cNvPr>
          <p:cNvSpPr>
            <a:spLocks noGrp="1"/>
          </p:cNvSpPr>
          <p:nvPr>
            <p:ph type="body" sz="quarter" idx="13" hasCustomPrompt="1"/>
          </p:nvPr>
        </p:nvSpPr>
        <p:spPr>
          <a:xfrm>
            <a:off x="600206" y="4002843"/>
            <a:ext cx="1808162" cy="547675"/>
          </a:xfrm>
          <a:solidFill>
            <a:schemeClr val="accent1"/>
          </a:solidFill>
        </p:spPr>
        <p:txBody>
          <a:bodyPr>
            <a:normAutofit/>
          </a:bodyPr>
          <a:lstStyle>
            <a:lvl1pPr algn="ctr">
              <a:defRPr sz="1200"/>
            </a:lvl1pPr>
          </a:lstStyle>
          <a:p>
            <a:pPr lvl="0"/>
            <a:r>
              <a:rPr lang="nl-NL"/>
              <a:t>Beschrijving</a:t>
            </a:r>
          </a:p>
        </p:txBody>
      </p:sp>
      <p:sp>
        <p:nvSpPr>
          <p:cNvPr id="18" name="Tijdelijke aanduiding voor tekst 14">
            <a:extLst>
              <a:ext uri="{FF2B5EF4-FFF2-40B4-BE49-F238E27FC236}">
                <a16:creationId xmlns:a16="http://schemas.microsoft.com/office/drawing/2014/main" id="{8423D5C9-344D-4A8C-BEFD-E77AFB4F00C6}"/>
              </a:ext>
            </a:extLst>
          </p:cNvPr>
          <p:cNvSpPr>
            <a:spLocks noGrp="1"/>
          </p:cNvSpPr>
          <p:nvPr>
            <p:ph type="body" sz="quarter" idx="14" hasCustomPrompt="1"/>
          </p:nvPr>
        </p:nvSpPr>
        <p:spPr>
          <a:xfrm>
            <a:off x="600206" y="1515687"/>
            <a:ext cx="1808163" cy="324075"/>
          </a:xfrm>
        </p:spPr>
        <p:txBody>
          <a:bodyPr>
            <a:normAutofit/>
          </a:bodyPr>
          <a:lstStyle>
            <a:lvl1pPr algn="ctr">
              <a:defRPr sz="1500" b="1">
                <a:solidFill>
                  <a:schemeClr val="accent4"/>
                </a:solidFill>
              </a:defRPr>
            </a:lvl1pPr>
            <a:lvl2pPr marL="287993" indent="0">
              <a:buNone/>
              <a:defRPr/>
            </a:lvl2pPr>
          </a:lstStyle>
          <a:p>
            <a:pPr lvl="0"/>
            <a:r>
              <a:rPr lang="nl-NL"/>
              <a:t>Titel</a:t>
            </a:r>
          </a:p>
        </p:txBody>
      </p:sp>
      <p:sp>
        <p:nvSpPr>
          <p:cNvPr id="19" name="Tijdelijke aanduiding voor afbeelding 4">
            <a:extLst>
              <a:ext uri="{FF2B5EF4-FFF2-40B4-BE49-F238E27FC236}">
                <a16:creationId xmlns:a16="http://schemas.microsoft.com/office/drawing/2014/main" id="{E19C59EC-55A7-46F2-9BBA-3CBA70A948CA}"/>
              </a:ext>
            </a:extLst>
          </p:cNvPr>
          <p:cNvSpPr>
            <a:spLocks noGrp="1"/>
          </p:cNvSpPr>
          <p:nvPr>
            <p:ph type="pic" sz="quarter" idx="15" hasCustomPrompt="1"/>
          </p:nvPr>
        </p:nvSpPr>
        <p:spPr>
          <a:xfrm>
            <a:off x="2689406" y="1839763"/>
            <a:ext cx="1808162" cy="2034494"/>
          </a:xfrm>
          <a:ln w="12700" cap="sq">
            <a:noFill/>
            <a:round/>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0" name="Tijdelijke aanduiding voor tekst 12">
            <a:extLst>
              <a:ext uri="{FF2B5EF4-FFF2-40B4-BE49-F238E27FC236}">
                <a16:creationId xmlns:a16="http://schemas.microsoft.com/office/drawing/2014/main" id="{8E50422C-46C0-4060-AE2B-C2875FD9FD22}"/>
              </a:ext>
            </a:extLst>
          </p:cNvPr>
          <p:cNvSpPr>
            <a:spLocks noGrp="1"/>
          </p:cNvSpPr>
          <p:nvPr>
            <p:ph type="body" sz="quarter" idx="16" hasCustomPrompt="1"/>
          </p:nvPr>
        </p:nvSpPr>
        <p:spPr>
          <a:xfrm>
            <a:off x="2689406" y="4002843"/>
            <a:ext cx="1808162" cy="547675"/>
          </a:xfrm>
          <a:solidFill>
            <a:schemeClr val="accent1"/>
          </a:solidFill>
        </p:spPr>
        <p:txBody>
          <a:bodyPr>
            <a:normAutofit/>
          </a:bodyPr>
          <a:lstStyle>
            <a:lvl1pPr algn="ctr">
              <a:defRPr sz="1200"/>
            </a:lvl1pPr>
          </a:lstStyle>
          <a:p>
            <a:pPr lvl="0"/>
            <a:r>
              <a:rPr lang="nl-NL"/>
              <a:t>Beschrijving</a:t>
            </a:r>
          </a:p>
        </p:txBody>
      </p:sp>
      <p:sp>
        <p:nvSpPr>
          <p:cNvPr id="21" name="Tijdelijke aanduiding voor tekst 14">
            <a:extLst>
              <a:ext uri="{FF2B5EF4-FFF2-40B4-BE49-F238E27FC236}">
                <a16:creationId xmlns:a16="http://schemas.microsoft.com/office/drawing/2014/main" id="{97A0DC2F-301A-4571-AC89-D1D43F777DF1}"/>
              </a:ext>
            </a:extLst>
          </p:cNvPr>
          <p:cNvSpPr>
            <a:spLocks noGrp="1"/>
          </p:cNvSpPr>
          <p:nvPr>
            <p:ph type="body" sz="quarter" idx="17" hasCustomPrompt="1"/>
          </p:nvPr>
        </p:nvSpPr>
        <p:spPr>
          <a:xfrm>
            <a:off x="2689406"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2" name="Tijdelijke aanduiding voor afbeelding 4">
            <a:extLst>
              <a:ext uri="{FF2B5EF4-FFF2-40B4-BE49-F238E27FC236}">
                <a16:creationId xmlns:a16="http://schemas.microsoft.com/office/drawing/2014/main" id="{7334CCB8-0687-4DCF-8FC6-27A90E27A084}"/>
              </a:ext>
            </a:extLst>
          </p:cNvPr>
          <p:cNvSpPr>
            <a:spLocks noGrp="1"/>
          </p:cNvSpPr>
          <p:nvPr>
            <p:ph type="pic" sz="quarter" idx="18" hasCustomPrompt="1"/>
          </p:nvPr>
        </p:nvSpPr>
        <p:spPr>
          <a:xfrm>
            <a:off x="47786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3" name="Tijdelijke aanduiding voor tekst 12">
            <a:extLst>
              <a:ext uri="{FF2B5EF4-FFF2-40B4-BE49-F238E27FC236}">
                <a16:creationId xmlns:a16="http://schemas.microsoft.com/office/drawing/2014/main" id="{534159E6-F05A-447A-AC89-843C29DDC490}"/>
              </a:ext>
            </a:extLst>
          </p:cNvPr>
          <p:cNvSpPr>
            <a:spLocks noGrp="1"/>
          </p:cNvSpPr>
          <p:nvPr>
            <p:ph type="body" sz="quarter" idx="19" hasCustomPrompt="1"/>
          </p:nvPr>
        </p:nvSpPr>
        <p:spPr>
          <a:xfrm>
            <a:off x="4778605" y="4002843"/>
            <a:ext cx="1808162" cy="547675"/>
          </a:xfrm>
          <a:solidFill>
            <a:schemeClr val="accent1"/>
          </a:solidFill>
        </p:spPr>
        <p:txBody>
          <a:bodyPr>
            <a:normAutofit/>
          </a:bodyPr>
          <a:lstStyle>
            <a:lvl1pPr algn="ctr">
              <a:defRPr sz="1200"/>
            </a:lvl1pPr>
          </a:lstStyle>
          <a:p>
            <a:pPr lvl="0"/>
            <a:r>
              <a:rPr lang="nl-NL"/>
              <a:t>Beschrijving</a:t>
            </a:r>
          </a:p>
        </p:txBody>
      </p:sp>
      <p:sp>
        <p:nvSpPr>
          <p:cNvPr id="24" name="Tijdelijke aanduiding voor tekst 14">
            <a:extLst>
              <a:ext uri="{FF2B5EF4-FFF2-40B4-BE49-F238E27FC236}">
                <a16:creationId xmlns:a16="http://schemas.microsoft.com/office/drawing/2014/main" id="{92FFC08C-5508-4AFB-8601-62122951FB8E}"/>
              </a:ext>
            </a:extLst>
          </p:cNvPr>
          <p:cNvSpPr>
            <a:spLocks noGrp="1"/>
          </p:cNvSpPr>
          <p:nvPr>
            <p:ph type="body" sz="quarter" idx="20" hasCustomPrompt="1"/>
          </p:nvPr>
        </p:nvSpPr>
        <p:spPr>
          <a:xfrm>
            <a:off x="4778604"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5" name="Tijdelijke aanduiding voor afbeelding 4">
            <a:extLst>
              <a:ext uri="{FF2B5EF4-FFF2-40B4-BE49-F238E27FC236}">
                <a16:creationId xmlns:a16="http://schemas.microsoft.com/office/drawing/2014/main" id="{73BD6EAF-136F-45CF-BAF7-EE9F1A9D0515}"/>
              </a:ext>
            </a:extLst>
          </p:cNvPr>
          <p:cNvSpPr>
            <a:spLocks noGrp="1"/>
          </p:cNvSpPr>
          <p:nvPr>
            <p:ph type="pic" sz="quarter" idx="21" hasCustomPrompt="1"/>
          </p:nvPr>
        </p:nvSpPr>
        <p:spPr>
          <a:xfrm>
            <a:off x="68678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26" name="Tijdelijke aanduiding voor tekst 12">
            <a:extLst>
              <a:ext uri="{FF2B5EF4-FFF2-40B4-BE49-F238E27FC236}">
                <a16:creationId xmlns:a16="http://schemas.microsoft.com/office/drawing/2014/main" id="{E4404208-F45F-4F80-B589-1ECB7E401065}"/>
              </a:ext>
            </a:extLst>
          </p:cNvPr>
          <p:cNvSpPr>
            <a:spLocks noGrp="1"/>
          </p:cNvSpPr>
          <p:nvPr>
            <p:ph type="body" sz="quarter" idx="22" hasCustomPrompt="1"/>
          </p:nvPr>
        </p:nvSpPr>
        <p:spPr>
          <a:xfrm>
            <a:off x="6867805" y="4002843"/>
            <a:ext cx="1808162" cy="547675"/>
          </a:xfrm>
          <a:solidFill>
            <a:schemeClr val="accent1"/>
          </a:solidFill>
        </p:spPr>
        <p:txBody>
          <a:bodyPr>
            <a:normAutofit/>
          </a:bodyPr>
          <a:lstStyle>
            <a:lvl1pPr algn="ctr">
              <a:defRPr sz="1200"/>
            </a:lvl1pPr>
          </a:lstStyle>
          <a:p>
            <a:pPr lvl="0"/>
            <a:r>
              <a:rPr lang="nl-NL"/>
              <a:t>Beschrijving</a:t>
            </a:r>
          </a:p>
        </p:txBody>
      </p:sp>
      <p:sp>
        <p:nvSpPr>
          <p:cNvPr id="27" name="Tijdelijke aanduiding voor tekst 14">
            <a:extLst>
              <a:ext uri="{FF2B5EF4-FFF2-40B4-BE49-F238E27FC236}">
                <a16:creationId xmlns:a16="http://schemas.microsoft.com/office/drawing/2014/main" id="{00215735-84C6-4FBB-8E1B-DB9F5787CEC9}"/>
              </a:ext>
            </a:extLst>
          </p:cNvPr>
          <p:cNvSpPr>
            <a:spLocks noGrp="1"/>
          </p:cNvSpPr>
          <p:nvPr>
            <p:ph type="body" sz="quarter" idx="23" hasCustomPrompt="1"/>
          </p:nvPr>
        </p:nvSpPr>
        <p:spPr>
          <a:xfrm>
            <a:off x="6867803" y="1515687"/>
            <a:ext cx="1808163" cy="324075"/>
          </a:xfrm>
        </p:spPr>
        <p:txBody>
          <a:bodyPr/>
          <a:lstStyle>
            <a:lvl1pPr algn="ctr">
              <a:defRPr sz="1500" b="1">
                <a:solidFill>
                  <a:schemeClr val="accent4"/>
                </a:solidFill>
              </a:defRPr>
            </a:lvl1pPr>
            <a:lvl2pPr marL="287993" indent="0">
              <a:buNone/>
              <a:defRPr/>
            </a:lvl2pPr>
          </a:lstStyle>
          <a:p>
            <a:pPr lvl="0"/>
            <a:r>
              <a:rPr lang="nl-NL"/>
              <a:t>Titel</a:t>
            </a:r>
          </a:p>
        </p:txBody>
      </p:sp>
      <p:sp>
        <p:nvSpPr>
          <p:cNvPr id="28" name="Tijdelijke aanduiding voor tekst 9">
            <a:extLst>
              <a:ext uri="{FF2B5EF4-FFF2-40B4-BE49-F238E27FC236}">
                <a16:creationId xmlns:a16="http://schemas.microsoft.com/office/drawing/2014/main" id="{7A2E56C2-3B25-4C18-8EDD-DDE7C0ED537A}"/>
              </a:ext>
            </a:extLst>
          </p:cNvPr>
          <p:cNvSpPr>
            <a:spLocks noGrp="1"/>
          </p:cNvSpPr>
          <p:nvPr>
            <p:ph type="body" sz="quarter" idx="24"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6334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tappen_02">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8" name="Tijdelijke aanduiding voor SmartArt 7">
            <a:extLst>
              <a:ext uri="{FF2B5EF4-FFF2-40B4-BE49-F238E27FC236}">
                <a16:creationId xmlns:a16="http://schemas.microsoft.com/office/drawing/2014/main" id="{6606E614-68FA-4940-96B9-FF1EC025281B}"/>
              </a:ext>
            </a:extLst>
          </p:cNvPr>
          <p:cNvSpPr>
            <a:spLocks noGrp="1"/>
          </p:cNvSpPr>
          <p:nvPr>
            <p:ph type="dgm" sz="quarter" idx="14"/>
          </p:nvPr>
        </p:nvSpPr>
        <p:spPr>
          <a:xfrm>
            <a:off x="596756" y="1544637"/>
            <a:ext cx="1883292" cy="1674310"/>
          </a:xfrm>
        </p:spPr>
        <p:txBody>
          <a:bodyPr/>
          <a:lstStyle/>
          <a:p>
            <a:r>
              <a:rPr lang="nl-NL"/>
              <a:t>Klik op het pictogram om een SmartArt-graphic toe te voegen</a:t>
            </a:r>
            <a:endParaRPr lang="nl-BE"/>
          </a:p>
        </p:txBody>
      </p:sp>
      <p:sp>
        <p:nvSpPr>
          <p:cNvPr id="10" name="Tijdelijke aanduiding voor SmartArt 7">
            <a:extLst>
              <a:ext uri="{FF2B5EF4-FFF2-40B4-BE49-F238E27FC236}">
                <a16:creationId xmlns:a16="http://schemas.microsoft.com/office/drawing/2014/main" id="{9123AE56-F6FF-4E82-854F-0B1C87D769C1}"/>
              </a:ext>
            </a:extLst>
          </p:cNvPr>
          <p:cNvSpPr>
            <a:spLocks noGrp="1"/>
          </p:cNvSpPr>
          <p:nvPr>
            <p:ph type="dgm" sz="quarter" idx="15"/>
          </p:nvPr>
        </p:nvSpPr>
        <p:spPr>
          <a:xfrm>
            <a:off x="2702666" y="1544636"/>
            <a:ext cx="1883292" cy="1674310"/>
          </a:xfrm>
        </p:spPr>
        <p:txBody>
          <a:bodyPr/>
          <a:lstStyle/>
          <a:p>
            <a:r>
              <a:rPr lang="nl-NL"/>
              <a:t>Klik op het pictogram om een SmartArt-graphic toe te voegen</a:t>
            </a:r>
            <a:endParaRPr lang="nl-BE"/>
          </a:p>
        </p:txBody>
      </p:sp>
      <p:sp>
        <p:nvSpPr>
          <p:cNvPr id="11" name="Tijdelijke aanduiding voor SmartArt 7">
            <a:extLst>
              <a:ext uri="{FF2B5EF4-FFF2-40B4-BE49-F238E27FC236}">
                <a16:creationId xmlns:a16="http://schemas.microsoft.com/office/drawing/2014/main" id="{1F554A6C-5F84-46F9-86E5-F7F900272FA2}"/>
              </a:ext>
            </a:extLst>
          </p:cNvPr>
          <p:cNvSpPr>
            <a:spLocks noGrp="1"/>
          </p:cNvSpPr>
          <p:nvPr>
            <p:ph type="dgm" sz="quarter" idx="16"/>
          </p:nvPr>
        </p:nvSpPr>
        <p:spPr>
          <a:xfrm>
            <a:off x="4808577" y="1544635"/>
            <a:ext cx="1883292" cy="1674310"/>
          </a:xfrm>
        </p:spPr>
        <p:txBody>
          <a:bodyPr/>
          <a:lstStyle/>
          <a:p>
            <a:r>
              <a:rPr lang="nl-NL"/>
              <a:t>Klik op het pictogram om een SmartArt-graphic toe te voegen</a:t>
            </a:r>
            <a:endParaRPr lang="nl-BE"/>
          </a:p>
        </p:txBody>
      </p:sp>
      <p:sp>
        <p:nvSpPr>
          <p:cNvPr id="12" name="Tijdelijke aanduiding voor SmartArt 7">
            <a:extLst>
              <a:ext uri="{FF2B5EF4-FFF2-40B4-BE49-F238E27FC236}">
                <a16:creationId xmlns:a16="http://schemas.microsoft.com/office/drawing/2014/main" id="{852C178A-F6B4-4FA5-8D8C-2F92F24C5912}"/>
              </a:ext>
            </a:extLst>
          </p:cNvPr>
          <p:cNvSpPr>
            <a:spLocks noGrp="1"/>
          </p:cNvSpPr>
          <p:nvPr>
            <p:ph type="dgm" sz="quarter" idx="17"/>
          </p:nvPr>
        </p:nvSpPr>
        <p:spPr>
          <a:xfrm>
            <a:off x="6914489" y="1544634"/>
            <a:ext cx="1883292" cy="1674310"/>
          </a:xfrm>
        </p:spPr>
        <p:txBody>
          <a:bodyPr/>
          <a:lstStyle/>
          <a:p>
            <a:r>
              <a:rPr lang="nl-NL"/>
              <a:t>Klik op het pictogram om een SmartArt-graphic toe te voegen</a:t>
            </a:r>
            <a:endParaRPr lang="nl-BE"/>
          </a:p>
        </p:txBody>
      </p:sp>
      <p:sp>
        <p:nvSpPr>
          <p:cNvPr id="14" name="Tijdelijke aanduiding voor tekst 13">
            <a:extLst>
              <a:ext uri="{FF2B5EF4-FFF2-40B4-BE49-F238E27FC236}">
                <a16:creationId xmlns:a16="http://schemas.microsoft.com/office/drawing/2014/main" id="{3C1FA0C0-E371-4595-8FD5-C89E30572E42}"/>
              </a:ext>
            </a:extLst>
          </p:cNvPr>
          <p:cNvSpPr>
            <a:spLocks noGrp="1"/>
          </p:cNvSpPr>
          <p:nvPr>
            <p:ph type="body" sz="quarter" idx="18" hasCustomPrompt="1"/>
          </p:nvPr>
        </p:nvSpPr>
        <p:spPr>
          <a:xfrm>
            <a:off x="596756"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5" name="Tijdelijke aanduiding voor tekst 13">
            <a:extLst>
              <a:ext uri="{FF2B5EF4-FFF2-40B4-BE49-F238E27FC236}">
                <a16:creationId xmlns:a16="http://schemas.microsoft.com/office/drawing/2014/main" id="{563F2F40-62FB-4717-A7EF-C75E53C200E5}"/>
              </a:ext>
            </a:extLst>
          </p:cNvPr>
          <p:cNvSpPr>
            <a:spLocks noGrp="1"/>
          </p:cNvSpPr>
          <p:nvPr>
            <p:ph type="body" sz="quarter" idx="19" hasCustomPrompt="1"/>
          </p:nvPr>
        </p:nvSpPr>
        <p:spPr>
          <a:xfrm>
            <a:off x="2702390"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6" name="Tijdelijke aanduiding voor tekst 13">
            <a:extLst>
              <a:ext uri="{FF2B5EF4-FFF2-40B4-BE49-F238E27FC236}">
                <a16:creationId xmlns:a16="http://schemas.microsoft.com/office/drawing/2014/main" id="{6D399A35-1204-46F6-9E30-3E96BDAFF115}"/>
              </a:ext>
            </a:extLst>
          </p:cNvPr>
          <p:cNvSpPr>
            <a:spLocks noGrp="1"/>
          </p:cNvSpPr>
          <p:nvPr>
            <p:ph type="body" sz="quarter" idx="20" hasCustomPrompt="1"/>
          </p:nvPr>
        </p:nvSpPr>
        <p:spPr>
          <a:xfrm>
            <a:off x="4808024"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7" name="Tijdelijke aanduiding voor tekst 13">
            <a:extLst>
              <a:ext uri="{FF2B5EF4-FFF2-40B4-BE49-F238E27FC236}">
                <a16:creationId xmlns:a16="http://schemas.microsoft.com/office/drawing/2014/main" id="{AFD76959-1537-4BE1-99BC-35DD3D89606F}"/>
              </a:ext>
            </a:extLst>
          </p:cNvPr>
          <p:cNvSpPr>
            <a:spLocks noGrp="1"/>
          </p:cNvSpPr>
          <p:nvPr>
            <p:ph type="body" sz="quarter" idx="21" hasCustomPrompt="1"/>
          </p:nvPr>
        </p:nvSpPr>
        <p:spPr>
          <a:xfrm>
            <a:off x="6913658" y="3306167"/>
            <a:ext cx="1883569" cy="348478"/>
          </a:xfrm>
        </p:spPr>
        <p:txBody>
          <a:bodyPr anchor="ctr">
            <a:normAutofit/>
          </a:bodyPr>
          <a:lstStyle>
            <a:lvl1pPr algn="ctr">
              <a:defRPr sz="1200" b="1">
                <a:solidFill>
                  <a:schemeClr val="accent1"/>
                </a:solidFill>
              </a:defRPr>
            </a:lvl1pPr>
          </a:lstStyle>
          <a:p>
            <a:pPr lvl="0"/>
            <a:r>
              <a:rPr lang="nl-BE"/>
              <a:t>Stap</a:t>
            </a:r>
          </a:p>
        </p:txBody>
      </p:sp>
      <p:sp>
        <p:nvSpPr>
          <p:cNvPr id="19" name="Tijdelijke aanduiding voor tekst 18">
            <a:extLst>
              <a:ext uri="{FF2B5EF4-FFF2-40B4-BE49-F238E27FC236}">
                <a16:creationId xmlns:a16="http://schemas.microsoft.com/office/drawing/2014/main" id="{9D526378-51B4-40C3-B48E-C2077020B86D}"/>
              </a:ext>
            </a:extLst>
          </p:cNvPr>
          <p:cNvSpPr>
            <a:spLocks noGrp="1"/>
          </p:cNvSpPr>
          <p:nvPr>
            <p:ph type="body" sz="quarter" idx="22" hasCustomPrompt="1"/>
          </p:nvPr>
        </p:nvSpPr>
        <p:spPr>
          <a:xfrm>
            <a:off x="596756"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3" name="Tijdelijke aanduiding voor tekst 18">
            <a:extLst>
              <a:ext uri="{FF2B5EF4-FFF2-40B4-BE49-F238E27FC236}">
                <a16:creationId xmlns:a16="http://schemas.microsoft.com/office/drawing/2014/main" id="{A8581B78-049D-4170-BF69-24D2FA5C5A40}"/>
              </a:ext>
            </a:extLst>
          </p:cNvPr>
          <p:cNvSpPr>
            <a:spLocks noGrp="1"/>
          </p:cNvSpPr>
          <p:nvPr>
            <p:ph type="body" sz="quarter" idx="23" hasCustomPrompt="1"/>
          </p:nvPr>
        </p:nvSpPr>
        <p:spPr>
          <a:xfrm>
            <a:off x="2698281"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4" name="Tijdelijke aanduiding voor tekst 18">
            <a:extLst>
              <a:ext uri="{FF2B5EF4-FFF2-40B4-BE49-F238E27FC236}">
                <a16:creationId xmlns:a16="http://schemas.microsoft.com/office/drawing/2014/main" id="{6768F3EE-41ED-45DE-BE9C-49720547740C}"/>
              </a:ext>
            </a:extLst>
          </p:cNvPr>
          <p:cNvSpPr>
            <a:spLocks noGrp="1"/>
          </p:cNvSpPr>
          <p:nvPr>
            <p:ph type="body" sz="quarter" idx="24" hasCustomPrompt="1"/>
          </p:nvPr>
        </p:nvSpPr>
        <p:spPr>
          <a:xfrm>
            <a:off x="4808024"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5" name="Tijdelijke aanduiding voor tekst 18">
            <a:extLst>
              <a:ext uri="{FF2B5EF4-FFF2-40B4-BE49-F238E27FC236}">
                <a16:creationId xmlns:a16="http://schemas.microsoft.com/office/drawing/2014/main" id="{20F4AA97-0FB5-403B-88B6-5360EEBF4ADD}"/>
              </a:ext>
            </a:extLst>
          </p:cNvPr>
          <p:cNvSpPr>
            <a:spLocks noGrp="1"/>
          </p:cNvSpPr>
          <p:nvPr>
            <p:ph type="body" sz="quarter" idx="25" hasCustomPrompt="1"/>
          </p:nvPr>
        </p:nvSpPr>
        <p:spPr>
          <a:xfrm>
            <a:off x="6909549" y="3741865"/>
            <a:ext cx="1883569" cy="1115027"/>
          </a:xfrm>
        </p:spPr>
        <p:txBody>
          <a:bodyPr>
            <a:noAutofit/>
          </a:bodyPr>
          <a:lstStyle>
            <a:lvl1pPr>
              <a:defRPr sz="1200">
                <a:solidFill>
                  <a:schemeClr val="accent5"/>
                </a:solidFill>
                <a:latin typeface="+mn-lt"/>
              </a:defRPr>
            </a:lvl1pPr>
          </a:lstStyle>
          <a:p>
            <a:pPr lvl="0"/>
            <a:r>
              <a:rPr lang="en-US" err="1"/>
              <a:t>Beschrijving</a:t>
            </a:r>
            <a:endParaRPr lang="nl-BE"/>
          </a:p>
        </p:txBody>
      </p:sp>
      <p:sp>
        <p:nvSpPr>
          <p:cNvPr id="26" name="Titel 1">
            <a:extLst>
              <a:ext uri="{FF2B5EF4-FFF2-40B4-BE49-F238E27FC236}">
                <a16:creationId xmlns:a16="http://schemas.microsoft.com/office/drawing/2014/main" id="{6A7E79D6-FDC8-4E54-A438-8CCA927AA96E}"/>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a:t>Hoofdtitel</a:t>
            </a:r>
            <a:endParaRPr lang="nl-BE"/>
          </a:p>
        </p:txBody>
      </p:sp>
      <p:sp>
        <p:nvSpPr>
          <p:cNvPr id="27" name="Tijdelijke aanduiding voor tekst 9">
            <a:extLst>
              <a:ext uri="{FF2B5EF4-FFF2-40B4-BE49-F238E27FC236}">
                <a16:creationId xmlns:a16="http://schemas.microsoft.com/office/drawing/2014/main" id="{853AADD6-E4C6-4009-8DF2-D7F9DE4AFAFF}"/>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a:t>TUSSENTITEL</a:t>
            </a:r>
          </a:p>
        </p:txBody>
      </p:sp>
      <p:sp>
        <p:nvSpPr>
          <p:cNvPr id="21" name="Text Placeholder 20">
            <a:extLst>
              <a:ext uri="{FF2B5EF4-FFF2-40B4-BE49-F238E27FC236}">
                <a16:creationId xmlns:a16="http://schemas.microsoft.com/office/drawing/2014/main" id="{DA473E50-7B16-463E-993C-D92A71A9F929}"/>
              </a:ext>
            </a:extLst>
          </p:cNvPr>
          <p:cNvSpPr>
            <a:spLocks noGrp="1"/>
          </p:cNvSpPr>
          <p:nvPr>
            <p:ph type="body" sz="quarter" idx="30" hasCustomPrompt="1"/>
          </p:nvPr>
        </p:nvSpPr>
        <p:spPr>
          <a:xfrm>
            <a:off x="266953" y="1214831"/>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6" name="Text Placeholder 20">
            <a:extLst>
              <a:ext uri="{FF2B5EF4-FFF2-40B4-BE49-F238E27FC236}">
                <a16:creationId xmlns:a16="http://schemas.microsoft.com/office/drawing/2014/main" id="{FD12FDA0-6BA0-43B7-8AB2-38FA0AF87C6D}"/>
              </a:ext>
            </a:extLst>
          </p:cNvPr>
          <p:cNvSpPr>
            <a:spLocks noGrp="1"/>
          </p:cNvSpPr>
          <p:nvPr>
            <p:ph type="body" sz="quarter" idx="31" hasCustomPrompt="1"/>
          </p:nvPr>
        </p:nvSpPr>
        <p:spPr>
          <a:xfrm>
            <a:off x="2376696" y="1213450"/>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7" name="Text Placeholder 20">
            <a:extLst>
              <a:ext uri="{FF2B5EF4-FFF2-40B4-BE49-F238E27FC236}">
                <a16:creationId xmlns:a16="http://schemas.microsoft.com/office/drawing/2014/main" id="{6FDD6301-BBE9-473F-9107-CAA19129166D}"/>
              </a:ext>
            </a:extLst>
          </p:cNvPr>
          <p:cNvSpPr>
            <a:spLocks noGrp="1"/>
          </p:cNvSpPr>
          <p:nvPr>
            <p:ph type="body" sz="quarter" idx="32" hasCustomPrompt="1"/>
          </p:nvPr>
        </p:nvSpPr>
        <p:spPr>
          <a:xfrm>
            <a:off x="4486439"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
        <p:nvSpPr>
          <p:cNvPr id="39" name="Text Placeholder 20">
            <a:extLst>
              <a:ext uri="{FF2B5EF4-FFF2-40B4-BE49-F238E27FC236}">
                <a16:creationId xmlns:a16="http://schemas.microsoft.com/office/drawing/2014/main" id="{5CF3AE65-94BA-4E1A-B700-B6DA841791AB}"/>
              </a:ext>
            </a:extLst>
          </p:cNvPr>
          <p:cNvSpPr>
            <a:spLocks noGrp="1"/>
          </p:cNvSpPr>
          <p:nvPr>
            <p:ph type="body" sz="quarter" idx="33" hasCustomPrompt="1"/>
          </p:nvPr>
        </p:nvSpPr>
        <p:spPr>
          <a:xfrm>
            <a:off x="6600014"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a:t>Icon</a:t>
            </a:r>
            <a:endParaRPr lang="nl-BE"/>
          </a:p>
        </p:txBody>
      </p:sp>
    </p:spTree>
    <p:extLst>
      <p:ext uri="{BB962C8B-B14F-4D97-AF65-F5344CB8AC3E}">
        <p14:creationId xmlns:p14="http://schemas.microsoft.com/office/powerpoint/2010/main" val="12626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refdag">
    <p:spTree>
      <p:nvGrpSpPr>
        <p:cNvPr id="1" name=""/>
        <p:cNvGrpSpPr/>
        <p:nvPr/>
      </p:nvGrpSpPr>
      <p:grpSpPr>
        <a:xfrm>
          <a:off x="0" y="0"/>
          <a:ext cx="0" cy="0"/>
          <a:chOff x="0" y="0"/>
          <a:chExt cx="0" cy="0"/>
        </a:xfrm>
      </p:grpSpPr>
      <p:pic>
        <p:nvPicPr>
          <p:cNvPr id="87" name="Afbeelding 2" descr="Afbeelding met persoon, buiten, foto, groep&#10;&#10;Beschrijving is gegenereerd met zeer hoge betrouwbaarheid">
            <a:extLst>
              <a:ext uri="{FF2B5EF4-FFF2-40B4-BE49-F238E27FC236}">
                <a16:creationId xmlns:a16="http://schemas.microsoft.com/office/drawing/2014/main" id="{BE14429E-9135-413F-BB5A-AC9A788DC78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64" name="Rechthoek 63">
            <a:extLst>
              <a:ext uri="{FF2B5EF4-FFF2-40B4-BE49-F238E27FC236}">
                <a16:creationId xmlns:a16="http://schemas.microsoft.com/office/drawing/2014/main" id="{D8FC7F0A-0DBB-410D-B493-957D6B14E243}"/>
              </a:ext>
            </a:extLst>
          </p:cNvPr>
          <p:cNvSpPr/>
          <p:nvPr userDrawn="1"/>
        </p:nvSpPr>
        <p:spPr>
          <a:xfrm>
            <a:off x="2280684" y="3014330"/>
            <a:ext cx="6863316" cy="1522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60A5BF-595C-4B57-96AD-9E5B41A7063E}"/>
              </a:ext>
            </a:extLst>
          </p:cNvPr>
          <p:cNvSpPr txBox="1"/>
          <p:nvPr userDrawn="1"/>
        </p:nvSpPr>
        <p:spPr>
          <a:xfrm>
            <a:off x="2423160" y="3206011"/>
            <a:ext cx="6364224" cy="1109022"/>
          </a:xfrm>
          <a:prstGeom prst="rect">
            <a:avLst/>
          </a:prstGeom>
          <a:noFill/>
        </p:spPr>
        <p:txBody>
          <a:bodyPr wrap="square" rtlCol="0" anchor="ctr">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Trefdag</a:t>
            </a: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 Digitaal </a:t>
            </a:r>
            <a:r>
              <a:rPr kumimoji="0" lang="nl-NL" sz="3300" b="1" i="0" u="none" strike="noStrike" kern="1200" cap="none" spc="0" normalizeH="0" baseline="0" noProof="0" err="1">
                <a:ln>
                  <a:noFill/>
                </a:ln>
                <a:solidFill>
                  <a:schemeClr val="accent2"/>
                </a:solidFill>
                <a:effectLst/>
                <a:uLnTx/>
                <a:uFillTx/>
                <a:latin typeface="Calibri" panose="020F0502020204030204" pitchFamily="34" charset="0"/>
                <a:ea typeface="+mn-ea"/>
                <a:cs typeface="Calibri" panose="020F0502020204030204" pitchFamily="34" charset="0"/>
              </a:rPr>
              <a:t>vlaanderen</a:t>
            </a:r>
            <a:endPar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a:ln>
                  <a:noFill/>
                </a:ln>
                <a:solidFill>
                  <a:schemeClr val="accent2"/>
                </a:solidFill>
                <a:effectLst/>
                <a:uLnTx/>
                <a:uFillTx/>
                <a:latin typeface="Calibri" panose="020F0502020204030204" pitchFamily="34" charset="0"/>
                <a:ea typeface="+mn-ea"/>
                <a:cs typeface="Calibri" panose="020F0502020204030204" pitchFamily="34" charset="0"/>
              </a:rPr>
              <a:t>#TDV2021 – &lt;nog te bepalen&gt;</a:t>
            </a:r>
          </a:p>
        </p:txBody>
      </p:sp>
    </p:spTree>
    <p:extLst>
      <p:ext uri="{BB962C8B-B14F-4D97-AF65-F5344CB8AC3E}">
        <p14:creationId xmlns:p14="http://schemas.microsoft.com/office/powerpoint/2010/main" val="350188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2 Orange">
  <p:cSld name="Quote 2 Orange">
    <p:bg>
      <p:bgPr>
        <a:solidFill>
          <a:srgbClr val="D04A02"/>
        </a:solidFill>
        <a:effectLst/>
      </p:bgPr>
    </p:bg>
    <p:spTree>
      <p:nvGrpSpPr>
        <p:cNvPr id="1" name="Shape 81"/>
        <p:cNvGrpSpPr/>
        <p:nvPr/>
      </p:nvGrpSpPr>
      <p:grpSpPr>
        <a:xfrm>
          <a:off x="0" y="0"/>
          <a:ext cx="0" cy="0"/>
          <a:chOff x="0" y="0"/>
          <a:chExt cx="0" cy="0"/>
        </a:xfrm>
      </p:grpSpPr>
      <p:sp>
        <p:nvSpPr>
          <p:cNvPr id="82" name="Google Shape;82;p74"/>
          <p:cNvSpPr txBox="1">
            <a:spLocks noGrp="1"/>
          </p:cNvSpPr>
          <p:nvPr>
            <p:ph type="body" idx="1"/>
          </p:nvPr>
        </p:nvSpPr>
        <p:spPr>
          <a:xfrm>
            <a:off x="332186" y="1705927"/>
            <a:ext cx="7155300" cy="2923200"/>
          </a:xfrm>
          <a:prstGeom prst="rect">
            <a:avLst/>
          </a:prstGeom>
          <a:noFill/>
          <a:ln>
            <a:noFill/>
          </a:ln>
        </p:spPr>
        <p:txBody>
          <a:bodyPr spcFirstLastPara="1" wrap="square" lIns="0" tIns="0" rIns="0" bIns="0" anchor="t" anchorCtr="0">
            <a:noAutofit/>
          </a:bodyPr>
          <a:lstStyle>
            <a:lvl1pPr marL="457200" marR="0" lvl="0" indent="-228600" algn="l">
              <a:lnSpc>
                <a:spcPct val="85000"/>
              </a:lnSpc>
              <a:spcBef>
                <a:spcPts val="0"/>
              </a:spcBef>
              <a:spcAft>
                <a:spcPts val="0"/>
              </a:spcAft>
              <a:buClr>
                <a:schemeClr val="lt1"/>
              </a:buClr>
              <a:buSzPts val="2900"/>
              <a:buFont typeface="Arial"/>
              <a:buNone/>
              <a:defRPr sz="2900" b="0" i="0" u="none" strike="noStrike" cap="none">
                <a:solidFill>
                  <a:schemeClr val="lt1"/>
                </a:solidFill>
                <a:latin typeface="Georgia"/>
                <a:ea typeface="Georgia"/>
                <a:cs typeface="Georgia"/>
                <a:sym typeface="Georgia"/>
              </a:defRPr>
            </a:lvl1pPr>
            <a:lvl2pPr marL="914400" marR="0" lvl="1" indent="-228600" algn="l">
              <a:lnSpc>
                <a:spcPct val="100000"/>
              </a:lnSpc>
              <a:spcBef>
                <a:spcPts val="230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2pPr>
            <a:lvl3pPr marL="1371600" marR="0" lvl="2"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6pPr>
            <a:lvl7pPr marL="3200400" marR="0" lvl="6"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L="3657600" marR="0" lvl="7"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L="4114800" marR="0" lvl="8" indent="-228600" algn="l">
              <a:lnSpc>
                <a:spcPct val="100000"/>
              </a:lnSpc>
              <a:spcBef>
                <a:spcPts val="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83" name="Google Shape;83;p74"/>
          <p:cNvSpPr/>
          <p:nvPr/>
        </p:nvSpPr>
        <p:spPr>
          <a:xfrm>
            <a:off x="332185" y="1022219"/>
            <a:ext cx="653653" cy="509589"/>
          </a:xfrm>
          <a:custGeom>
            <a:avLst/>
            <a:gdLst/>
            <a:ahLst/>
            <a:cxnLst/>
            <a:rect l="l" t="t" r="r" b="b"/>
            <a:pathLst>
              <a:path w="1811" h="1424" extrusionOk="0">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74"/>
          <p:cNvSpPr txBox="1">
            <a:spLocks noGrp="1"/>
          </p:cNvSpPr>
          <p:nvPr>
            <p:ph type="sldNum" idx="12"/>
          </p:nvPr>
        </p:nvSpPr>
        <p:spPr>
          <a:xfrm>
            <a:off x="6163867" y="4869180"/>
            <a:ext cx="26481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Leeg_rechte lijn">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vl1pPr>
            <a:lvl2pPr>
              <a:defRPr sz="1600"/>
            </a:lvl2pPr>
            <a:lvl3pPr>
              <a:defRPr sz="1600"/>
            </a:lvl3pPr>
            <a:lvl4pPr>
              <a:defRPr sz="1600"/>
            </a:lvl4pPr>
            <a:lvl5pPr>
              <a:defRPr sz="1600"/>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33808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Lege_dia">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D2D0B913-E767-4049-8970-190B360C2899}"/>
              </a:ext>
            </a:extLst>
          </p:cNvPr>
          <p:cNvSpPr txBox="1"/>
          <p:nvPr userDrawn="1"/>
        </p:nvSpPr>
        <p:spPr>
          <a:xfrm>
            <a:off x="481782" y="930652"/>
            <a:ext cx="6223819" cy="369332"/>
          </a:xfrm>
          <a:prstGeom prst="rect">
            <a:avLst/>
          </a:prstGeom>
          <a:noFill/>
        </p:spPr>
        <p:txBody>
          <a:bodyPr wrap="square" rtlCol="0">
            <a:spAutoFit/>
          </a:bodyPr>
          <a:lstStyle/>
          <a:p>
            <a:endParaRPr lang="nl-BE" sz="1800"/>
          </a:p>
        </p:txBody>
      </p:sp>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81781" y="212710"/>
            <a:ext cx="8370960" cy="591132"/>
          </a:xfrm>
        </p:spPr>
        <p:txBody>
          <a:bodyPr/>
          <a:lstStyle>
            <a:lvl1pPr marL="0" indent="0" algn="l" defTabSz="685783" rtl="0" eaLnBrk="1" latinLnBrk="0" hangingPunct="1">
              <a:buFontTx/>
              <a:buNone/>
              <a:defRPr lang="nl-NL" sz="2800" b="0"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Klik hier om een hoofdtitel toe te voegen</a:t>
            </a:r>
            <a:endParaRPr lang="nl-BE"/>
          </a:p>
        </p:txBody>
      </p:sp>
      <p:sp>
        <p:nvSpPr>
          <p:cNvPr id="21" name="Tijdelijke aanduiding voor tekst 4">
            <a:extLst>
              <a:ext uri="{FF2B5EF4-FFF2-40B4-BE49-F238E27FC236}">
                <a16:creationId xmlns:a16="http://schemas.microsoft.com/office/drawing/2014/main" id="{AC8800A1-9F07-4BC4-9148-EA8040EB3476}"/>
              </a:ext>
            </a:extLst>
          </p:cNvPr>
          <p:cNvSpPr>
            <a:spLocks noGrp="1"/>
          </p:cNvSpPr>
          <p:nvPr>
            <p:ph type="body" sz="quarter" idx="13"/>
          </p:nvPr>
        </p:nvSpPr>
        <p:spPr>
          <a:xfrm>
            <a:off x="481781" y="1829550"/>
            <a:ext cx="8370960" cy="2650316"/>
          </a:xfrm>
        </p:spPr>
        <p:txBody>
          <a:bodyPr/>
          <a:lstStyle>
            <a:lvl1pPr>
              <a:defRPr sz="1800">
                <a:latin typeface="Calibri" panose="020F0502020204030204" pitchFamily="34" charset="0"/>
              </a:defRPr>
            </a:lvl1pPr>
            <a:lvl2pPr>
              <a:defRPr sz="1600">
                <a:latin typeface="Calibri" panose="020F0502020204030204" pitchFamily="34" charset="0"/>
              </a:defRPr>
            </a:lvl2pPr>
            <a:lvl3pPr>
              <a:defRPr sz="16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81782" y="1065988"/>
            <a:ext cx="8370959" cy="295093"/>
          </a:xfrm>
        </p:spPr>
        <p:txBody>
          <a:bodyPr/>
          <a:lstStyle>
            <a:lvl1pPr marL="0" indent="0">
              <a:buFontTx/>
              <a:buNone/>
              <a:defRPr sz="2000">
                <a:latin typeface="Calibri" panose="020F0502020204030204" pitchFamily="34" charset="0"/>
              </a:defRPr>
            </a:lvl1pPr>
          </a:lstStyle>
          <a:p>
            <a:pPr lvl="0"/>
            <a:r>
              <a:rPr lang="en-US"/>
              <a:t>KLIK HIER OM EVENTUEEL EEN TUSSENTITEL TOE TE VOEGEN</a:t>
            </a:r>
          </a:p>
        </p:txBody>
      </p:sp>
      <p:sp>
        <p:nvSpPr>
          <p:cNvPr id="2" name="Rechthoek 1">
            <a:extLst>
              <a:ext uri="{FF2B5EF4-FFF2-40B4-BE49-F238E27FC236}">
                <a16:creationId xmlns:a16="http://schemas.microsoft.com/office/drawing/2014/main" id="{D23BBC9E-493B-482C-A802-4EE81445416A}"/>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349221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el-tekst//geel-grijs">
  <p:cSld name="titel-tekst//geel-grijs">
    <p:spTree>
      <p:nvGrpSpPr>
        <p:cNvPr id="1" name="Shape 57"/>
        <p:cNvGrpSpPr/>
        <p:nvPr/>
      </p:nvGrpSpPr>
      <p:grpSpPr>
        <a:xfrm>
          <a:off x="0" y="0"/>
          <a:ext cx="0" cy="0"/>
          <a:chOff x="0" y="0"/>
          <a:chExt cx="0" cy="0"/>
        </a:xfrm>
      </p:grpSpPr>
      <p:cxnSp>
        <p:nvCxnSpPr>
          <p:cNvPr id="58" name="Google Shape;58;p85"/>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pic>
        <p:nvPicPr>
          <p:cNvPr id="59" name="Google Shape;59;p85"/>
          <p:cNvPicPr preferRelativeResize="0"/>
          <p:nvPr/>
        </p:nvPicPr>
        <p:blipFill rotWithShape="1">
          <a:blip r:embed="rId2">
            <a:alphaModFix/>
          </a:blip>
          <a:srcRect/>
          <a:stretch/>
        </p:blipFill>
        <p:spPr>
          <a:xfrm>
            <a:off x="3007519" y="0"/>
            <a:ext cx="6136481" cy="1307306"/>
          </a:xfrm>
          <a:prstGeom prst="rect">
            <a:avLst/>
          </a:prstGeom>
          <a:noFill/>
          <a:ln>
            <a:noFill/>
          </a:ln>
        </p:spPr>
      </p:pic>
      <p:sp>
        <p:nvSpPr>
          <p:cNvPr id="60" name="Google Shape;60;p85"/>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5"/>
          <p:cNvSpPr txBox="1">
            <a:spLocks noGrp="1"/>
          </p:cNvSpPr>
          <p:nvPr>
            <p:ph type="body" idx="1"/>
          </p:nvPr>
        </p:nvSpPr>
        <p:spPr>
          <a:xfrm>
            <a:off x="540544" y="1349999"/>
            <a:ext cx="8064104" cy="2970000"/>
          </a:xfrm>
          <a:prstGeom prst="rect">
            <a:avLst/>
          </a:prstGeom>
          <a:noFill/>
          <a:ln>
            <a:noFill/>
          </a:ln>
        </p:spPr>
        <p:txBody>
          <a:bodyPr spcFirstLastPara="1" wrap="square" lIns="0" tIns="0" rIns="0" bIns="0" anchor="t" anchorCtr="0">
            <a:normAutofit/>
          </a:bodyPr>
          <a:lstStyle>
            <a:lvl1pPr marL="342900" lvl="0" indent="-171450" algn="l">
              <a:lnSpc>
                <a:spcPct val="120000"/>
              </a:lnSpc>
              <a:spcBef>
                <a:spcPts val="0"/>
              </a:spcBef>
              <a:spcAft>
                <a:spcPts val="0"/>
              </a:spcAft>
              <a:buClr>
                <a:schemeClr val="dk1"/>
              </a:buClr>
              <a:buSzPts val="1800"/>
              <a:buNone/>
              <a:defRPr/>
            </a:lvl1pPr>
            <a:lvl2pPr marL="685800" lvl="1" indent="-248602" algn="l">
              <a:lnSpc>
                <a:spcPct val="120000"/>
              </a:lnSpc>
              <a:spcBef>
                <a:spcPts val="0"/>
              </a:spcBef>
              <a:spcAft>
                <a:spcPts val="0"/>
              </a:spcAft>
              <a:buClr>
                <a:schemeClr val="dk1"/>
              </a:buClr>
              <a:buSzPts val="1620"/>
              <a:buChar char="•"/>
              <a:defRPr/>
            </a:lvl2pPr>
            <a:lvl3pPr marL="1028700" lvl="2" indent="-240029" algn="l">
              <a:lnSpc>
                <a:spcPct val="120000"/>
              </a:lnSpc>
              <a:spcBef>
                <a:spcPts val="0"/>
              </a:spcBef>
              <a:spcAft>
                <a:spcPts val="0"/>
              </a:spcAft>
              <a:buClr>
                <a:schemeClr val="dk1"/>
              </a:buClr>
              <a:buSzPts val="1440"/>
              <a:buChar char="°"/>
              <a:defRPr/>
            </a:lvl3pPr>
            <a:lvl4pPr marL="1371600" lvl="3" indent="-257175" algn="l">
              <a:lnSpc>
                <a:spcPct val="120000"/>
              </a:lnSpc>
              <a:spcBef>
                <a:spcPts val="0"/>
              </a:spcBef>
              <a:spcAft>
                <a:spcPts val="0"/>
              </a:spcAft>
              <a:buClr>
                <a:schemeClr val="dk1"/>
              </a:buClr>
              <a:buSzPts val="1800"/>
              <a:buChar char="•"/>
              <a:defRPr/>
            </a:lvl4pPr>
            <a:lvl5pPr marL="1714500" lvl="4" indent="-257175" algn="l">
              <a:lnSpc>
                <a:spcPct val="120000"/>
              </a:lnSpc>
              <a:spcBef>
                <a:spcPts val="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62" name="Google Shape;62;p85"/>
          <p:cNvPicPr preferRelativeResize="0"/>
          <p:nvPr/>
        </p:nvPicPr>
        <p:blipFill rotWithShape="1">
          <a:blip r:embed="rId3">
            <a:alphaModFix/>
          </a:blip>
          <a:srcRect/>
          <a:stretch/>
        </p:blipFill>
        <p:spPr>
          <a:xfrm>
            <a:off x="7894918" y="4467038"/>
            <a:ext cx="983573" cy="405000"/>
          </a:xfrm>
          <a:prstGeom prst="rect">
            <a:avLst/>
          </a:prstGeom>
          <a:noFill/>
          <a:ln>
            <a:noFill/>
          </a:ln>
        </p:spPr>
      </p:pic>
    </p:spTree>
    <p:extLst>
      <p:ext uri="{BB962C8B-B14F-4D97-AF65-F5344CB8AC3E}">
        <p14:creationId xmlns:p14="http://schemas.microsoft.com/office/powerpoint/2010/main" val="28573147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1.2_HOOFDSTUKSLIDEb_beeld">
    <p:bg>
      <p:bgPr>
        <a:blipFill>
          <a:blip r:embed="rId2"/>
          <a:stretch>
            <a:fillRect/>
          </a:stretch>
        </a:blipFill>
        <a:effectLst/>
      </p:bgPr>
    </p:bg>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CE6BF6BA-1B4F-0241-BD50-3FD14E19DC2E}"/>
              </a:ext>
            </a:extLst>
          </p:cNvPr>
          <p:cNvSpPr/>
          <p:nvPr userDrawn="1"/>
        </p:nvSpPr>
        <p:spPr>
          <a:xfrm>
            <a:off x="0" y="-450"/>
            <a:ext cx="9144000" cy="514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7" name="Tijdelijke aanduiding voor afbeelding 16">
            <a:extLst>
              <a:ext uri="{FF2B5EF4-FFF2-40B4-BE49-F238E27FC236}">
                <a16:creationId xmlns:a16="http://schemas.microsoft.com/office/drawing/2014/main" id="{8702F2F7-4C93-4BBD-9FF2-D81B3C8FD54F}"/>
              </a:ext>
            </a:extLst>
          </p:cNvPr>
          <p:cNvSpPr>
            <a:spLocks noGrp="1"/>
          </p:cNvSpPr>
          <p:nvPr>
            <p:ph type="pic" sz="quarter" idx="14" hasCustomPrompt="1"/>
          </p:nvPr>
        </p:nvSpPr>
        <p:spPr>
          <a:xfrm>
            <a:off x="3023450" y="-20250"/>
            <a:ext cx="6120551" cy="5184000"/>
          </a:xfrm>
          <a:custGeom>
            <a:avLst/>
            <a:gdLst>
              <a:gd name="connsiteX0" fmla="*/ 0 w 6120551"/>
              <a:gd name="connsiteY0" fmla="*/ 0 h 5184000"/>
              <a:gd name="connsiteX1" fmla="*/ 6120551 w 6120551"/>
              <a:gd name="connsiteY1" fmla="*/ 0 h 5184000"/>
              <a:gd name="connsiteX2" fmla="*/ 6120551 w 6120551"/>
              <a:gd name="connsiteY2" fmla="*/ 5184000 h 5184000"/>
              <a:gd name="connsiteX3" fmla="*/ 1196820 w 6120551"/>
              <a:gd name="connsiteY3" fmla="*/ 5184000 h 5184000"/>
            </a:gdLst>
            <a:ahLst/>
            <a:cxnLst>
              <a:cxn ang="0">
                <a:pos x="connsiteX0" y="connsiteY0"/>
              </a:cxn>
              <a:cxn ang="0">
                <a:pos x="connsiteX1" y="connsiteY1"/>
              </a:cxn>
              <a:cxn ang="0">
                <a:pos x="connsiteX2" y="connsiteY2"/>
              </a:cxn>
              <a:cxn ang="0">
                <a:pos x="connsiteX3" y="connsiteY3"/>
              </a:cxn>
            </a:cxnLst>
            <a:rect l="l" t="t" r="r" b="b"/>
            <a:pathLst>
              <a:path w="6120551" h="5184000">
                <a:moveTo>
                  <a:pt x="0" y="0"/>
                </a:moveTo>
                <a:lnTo>
                  <a:pt x="6120551" y="0"/>
                </a:lnTo>
                <a:lnTo>
                  <a:pt x="6120551" y="5184000"/>
                </a:lnTo>
                <a:lnTo>
                  <a:pt x="1196820" y="5184000"/>
                </a:lnTo>
                <a:close/>
              </a:path>
            </a:pathLst>
          </a:custGeom>
          <a:blipFill>
            <a:blip r:embed="rId3"/>
            <a:stretch>
              <a:fillRect/>
            </a:stretch>
          </a:blipFill>
        </p:spPr>
        <p:txBody>
          <a:bodyPr wrap="square" lIns="360000" tIns="360000" rIns="360000" bIns="360000">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1800"/>
            </a:lvl1pPr>
          </a:lstStyle>
          <a:p>
            <a:pPr marL="171446" marR="0" lvl="0" indent="-171446" algn="l" defTabSz="685783"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nl-BE" b="0" i="0" u="none" strike="noStrike">
                <a:solidFill>
                  <a:srgbClr val="000000"/>
                </a:solidFill>
                <a:effectLst/>
                <a:latin typeface="Calibri" panose="020F0502020204030204" pitchFamily="34" charset="0"/>
              </a:rPr>
              <a:t>Het pictogram om een afbeelding toe te voegen staat achter het tweede titelbalkje. </a:t>
            </a:r>
            <a:br>
              <a:rPr lang="nl-BE" b="0" i="0" u="none" strike="noStrike">
                <a:solidFill>
                  <a:srgbClr val="000000"/>
                </a:solidFill>
                <a:effectLst/>
                <a:latin typeface="Calibri" panose="020F0502020204030204" pitchFamily="34" charset="0"/>
              </a:rPr>
            </a:br>
            <a:r>
              <a:rPr lang="nl-BE" b="0" i="0" u="none" strike="noStrike">
                <a:solidFill>
                  <a:srgbClr val="000000"/>
                </a:solidFill>
                <a:effectLst/>
                <a:latin typeface="Calibri" panose="020F0502020204030204" pitchFamily="34" charset="0"/>
              </a:rPr>
              <a:t>Schuif het naar rechts om op het pictogram te kunnen klikken. </a:t>
            </a:r>
          </a:p>
        </p:txBody>
      </p:sp>
      <p:sp>
        <p:nvSpPr>
          <p:cNvPr id="30" name="Vrije vorm 29">
            <a:extLst>
              <a:ext uri="{FF2B5EF4-FFF2-40B4-BE49-F238E27FC236}">
                <a16:creationId xmlns:a16="http://schemas.microsoft.com/office/drawing/2014/main" id="{52F8AB80-2E91-8A42-BAD6-88AE3248B4CD}"/>
              </a:ext>
            </a:extLst>
          </p:cNvPr>
          <p:cNvSpPr/>
          <p:nvPr userDrawn="1"/>
        </p:nvSpPr>
        <p:spPr>
          <a:xfrm>
            <a:off x="-3600" y="-2250"/>
            <a:ext cx="4219018" cy="5148000"/>
          </a:xfrm>
          <a:custGeom>
            <a:avLst/>
            <a:gdLst>
              <a:gd name="connsiteX0" fmla="*/ 0 w 4219018"/>
              <a:gd name="connsiteY0" fmla="*/ 0 h 5148000"/>
              <a:gd name="connsiteX1" fmla="*/ 43532 w 4219018"/>
              <a:gd name="connsiteY1" fmla="*/ 0 h 5148000"/>
              <a:gd name="connsiteX2" fmla="*/ 456892 w 4219018"/>
              <a:gd name="connsiteY2" fmla="*/ 0 h 5148000"/>
              <a:gd name="connsiteX3" fmla="*/ 3030509 w 4219018"/>
              <a:gd name="connsiteY3" fmla="*/ 0 h 5148000"/>
              <a:gd name="connsiteX4" fmla="*/ 4219018 w 4219018"/>
              <a:gd name="connsiteY4" fmla="*/ 5148000 h 5148000"/>
              <a:gd name="connsiteX5" fmla="*/ 43532 w 4219018"/>
              <a:gd name="connsiteY5" fmla="*/ 5148000 h 5148000"/>
              <a:gd name="connsiteX6" fmla="*/ 43532 w 4219018"/>
              <a:gd name="connsiteY6" fmla="*/ 5145750 h 5148000"/>
              <a:gd name="connsiteX7" fmla="*/ 0 w 4219018"/>
              <a:gd name="connsiteY7" fmla="*/ 5145750 h 51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9018" h="5148000">
                <a:moveTo>
                  <a:pt x="0" y="0"/>
                </a:moveTo>
                <a:lnTo>
                  <a:pt x="43532" y="0"/>
                </a:lnTo>
                <a:lnTo>
                  <a:pt x="456892" y="0"/>
                </a:lnTo>
                <a:lnTo>
                  <a:pt x="3030509" y="0"/>
                </a:lnTo>
                <a:lnTo>
                  <a:pt x="4219018" y="5148000"/>
                </a:lnTo>
                <a:lnTo>
                  <a:pt x="43532" y="5148000"/>
                </a:lnTo>
                <a:lnTo>
                  <a:pt x="43532" y="5145750"/>
                </a:lnTo>
                <a:lnTo>
                  <a:pt x="0" y="5145750"/>
                </a:lnTo>
                <a:close/>
              </a:path>
            </a:pathLst>
          </a:custGeom>
          <a:solidFill>
            <a:srgbClr val="009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3" name="Afbeelding 9" descr="Afbeelding 9">
            <a:extLst>
              <a:ext uri="{FF2B5EF4-FFF2-40B4-BE49-F238E27FC236}">
                <a16:creationId xmlns:a16="http://schemas.microsoft.com/office/drawing/2014/main" id="{1D123B33-6F37-E44A-9769-4C54430932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70916" y="4340505"/>
            <a:ext cx="2988920" cy="454836"/>
          </a:xfrm>
          <a:prstGeom prst="rect">
            <a:avLst/>
          </a:prstGeom>
          <a:ln w="12700">
            <a:miter lim="400000"/>
          </a:ln>
        </p:spPr>
      </p:pic>
      <p:sp>
        <p:nvSpPr>
          <p:cNvPr id="16" name="Titel 15">
            <a:extLst>
              <a:ext uri="{FF2B5EF4-FFF2-40B4-BE49-F238E27FC236}">
                <a16:creationId xmlns:a16="http://schemas.microsoft.com/office/drawing/2014/main" id="{8D412413-6DE4-3346-A57B-D0E6F35A8A94}"/>
              </a:ext>
            </a:extLst>
          </p:cNvPr>
          <p:cNvSpPr>
            <a:spLocks noGrp="1"/>
          </p:cNvSpPr>
          <p:nvPr>
            <p:ph type="title" hasCustomPrompt="1"/>
          </p:nvPr>
        </p:nvSpPr>
        <p:spPr>
          <a:xfrm>
            <a:off x="4418177" y="1452321"/>
            <a:ext cx="3241575" cy="657872"/>
          </a:xfrm>
          <a:prstGeom prst="rect">
            <a:avLst/>
          </a:prstGeom>
          <a:solidFill>
            <a:srgbClr val="009B48"/>
          </a:solidFill>
        </p:spPr>
        <p:txBody>
          <a:bodyPr wrap="none" lIns="72000" tIns="0" rIns="72000" bIns="0">
            <a:spAutoFit/>
          </a:bodyPr>
          <a:lstStyle>
            <a:lvl1pPr>
              <a:lnSpc>
                <a:spcPct val="95000"/>
              </a:lnSpc>
              <a:defRPr sz="4500" b="1">
                <a:solidFill>
                  <a:schemeClr val="bg1"/>
                </a:solidFill>
              </a:defRPr>
            </a:lvl1pPr>
          </a:lstStyle>
          <a:p>
            <a:r>
              <a:rPr lang="nl-NL"/>
              <a:t>Hier komt de</a:t>
            </a:r>
          </a:p>
        </p:txBody>
      </p:sp>
      <p:sp>
        <p:nvSpPr>
          <p:cNvPr id="5" name="Tijdelijke aanduiding voor tekst 4">
            <a:extLst>
              <a:ext uri="{FF2B5EF4-FFF2-40B4-BE49-F238E27FC236}">
                <a16:creationId xmlns:a16="http://schemas.microsoft.com/office/drawing/2014/main" id="{882DECE7-57CE-9B48-9B4C-12ABC024314B}"/>
              </a:ext>
            </a:extLst>
          </p:cNvPr>
          <p:cNvSpPr>
            <a:spLocks noGrp="1"/>
          </p:cNvSpPr>
          <p:nvPr>
            <p:ph type="body" sz="quarter" idx="11" hasCustomPrompt="1"/>
          </p:nvPr>
        </p:nvSpPr>
        <p:spPr>
          <a:xfrm>
            <a:off x="4418178" y="2878035"/>
            <a:ext cx="2421735" cy="623248"/>
          </a:xfrm>
          <a:prstGeom prst="rect">
            <a:avLst/>
          </a:prstGeom>
          <a:solidFill>
            <a:srgbClr val="009B48"/>
          </a:solidFill>
        </p:spPr>
        <p:txBody>
          <a:bodyPr wrap="none" lIns="72000" tIns="0" rIns="72000" bIns="0">
            <a:spAutoFit/>
          </a:bodyPr>
          <a:lstStyle>
            <a:lvl1pPr marL="0" indent="0">
              <a:buNone/>
              <a:defRPr sz="4500" b="1">
                <a:solidFill>
                  <a:schemeClr val="bg1"/>
                </a:solidFill>
              </a:defRPr>
            </a:lvl1pPr>
          </a:lstStyle>
          <a:p>
            <a:r>
              <a:rPr lang="nl-NL"/>
              <a:t>hoofdstuk</a:t>
            </a:r>
          </a:p>
        </p:txBody>
      </p:sp>
      <p:sp>
        <p:nvSpPr>
          <p:cNvPr id="8" name="Tijdelijke aanduiding voor tekst 3">
            <a:extLst>
              <a:ext uri="{FF2B5EF4-FFF2-40B4-BE49-F238E27FC236}">
                <a16:creationId xmlns:a16="http://schemas.microsoft.com/office/drawing/2014/main" id="{691841E9-5870-384E-91B6-0010CB1CC941}"/>
              </a:ext>
            </a:extLst>
          </p:cNvPr>
          <p:cNvSpPr>
            <a:spLocks noGrp="1"/>
          </p:cNvSpPr>
          <p:nvPr>
            <p:ph type="body" sz="quarter" idx="12" hasCustomPrompt="1"/>
          </p:nvPr>
        </p:nvSpPr>
        <p:spPr>
          <a:xfrm>
            <a:off x="4418178" y="2181590"/>
            <a:ext cx="3025747" cy="623248"/>
          </a:xfrm>
          <a:prstGeom prst="rect">
            <a:avLst/>
          </a:prstGeom>
          <a:solidFill>
            <a:srgbClr val="009B48"/>
          </a:solidFill>
        </p:spPr>
        <p:txBody>
          <a:bodyPr wrap="square" lIns="72000" tIns="0" rIns="72000" bIns="0" anchor="ctr" anchorCtr="0">
            <a:spAutoFit/>
          </a:bodyPr>
          <a:lstStyle>
            <a:lvl1pPr marL="0" indent="0">
              <a:buNone/>
              <a:defRPr sz="4500" b="1">
                <a:solidFill>
                  <a:schemeClr val="bg1"/>
                </a:solidFill>
              </a:defRPr>
            </a:lvl1pPr>
          </a:lstStyle>
          <a:p>
            <a:r>
              <a:rPr lang="nl-NL"/>
              <a:t>titel van het</a:t>
            </a:r>
          </a:p>
        </p:txBody>
      </p:sp>
    </p:spTree>
    <p:extLst>
      <p:ext uri="{BB962C8B-B14F-4D97-AF65-F5344CB8AC3E}">
        <p14:creationId xmlns:p14="http://schemas.microsoft.com/office/powerpoint/2010/main" val="13032350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Algemeen_01">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userDrawn="1">
            <p:ph idx="1" hasCustomPrompt="1"/>
          </p:nvPr>
        </p:nvSpPr>
        <p:spPr>
          <a:xfrm>
            <a:off x="4420060" y="589360"/>
            <a:ext cx="4095290" cy="4043363"/>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userDrawn="1">
            <p:ph type="ftr" sz="quarter" idx="11"/>
          </p:nvPr>
        </p:nvSpPr>
        <p:spPr/>
        <p:txBody>
          <a:bodyPr/>
          <a:lstStyle>
            <a:lvl1pPr>
              <a:defRPr/>
            </a:lvl1p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userDrawn="1">
            <p:ph type="sldNum" sz="quarter" idx="12"/>
          </p:nvPr>
        </p:nvSpPr>
        <p:spPr/>
        <p:txBody>
          <a:bodyPr/>
          <a:lstStyle>
            <a:lvl1pPr>
              <a:defRPr/>
            </a:lvl1pPr>
          </a:lstStyle>
          <a:p>
            <a:fld id="{1EABE038-A425-4CC0-917A-1DC3ED725B2E}" type="slidenum">
              <a:rPr lang="nl-BE" smtClean="0"/>
              <a:pPr/>
              <a:t>‹#›</a:t>
            </a:fld>
            <a:endParaRPr lang="nl-BE"/>
          </a:p>
        </p:txBody>
      </p:sp>
      <p:sp>
        <p:nvSpPr>
          <p:cNvPr id="9" name="Rectangle 1">
            <a:extLst>
              <a:ext uri="{FF2B5EF4-FFF2-40B4-BE49-F238E27FC236}">
                <a16:creationId xmlns:a16="http://schemas.microsoft.com/office/drawing/2014/main" id="{C200784F-C758-41E1-B479-C71F24DB536E}"/>
              </a:ext>
            </a:extLst>
          </p:cNvPr>
          <p:cNvSpPr/>
          <p:nvPr userDrawn="1"/>
        </p:nvSpPr>
        <p:spPr>
          <a:xfrm>
            <a:off x="-27125" y="0"/>
            <a:ext cx="3991785" cy="5143500"/>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1A0088BA-50E3-453A-B4A0-8CCF8ED49B02}"/>
              </a:ext>
            </a:extLst>
          </p:cNvPr>
          <p:cNvSpPr>
            <a:spLocks noGrp="1"/>
          </p:cNvSpPr>
          <p:nvPr userDrawn="1">
            <p:ph type="title" hasCustomPrompt="1"/>
          </p:nvPr>
        </p:nvSpPr>
        <p:spPr>
          <a:xfrm>
            <a:off x="628651" y="1408510"/>
            <a:ext cx="1996598" cy="2326481"/>
          </a:xfrm>
          <a:prstGeom prst="rect">
            <a:avLst/>
          </a:prstGeom>
        </p:spPr>
        <p:txBody>
          <a:bodyPr/>
          <a:lstStyle>
            <a:lvl1pPr>
              <a:defRPr b="1">
                <a:solidFill>
                  <a:schemeClr val="tx1"/>
                </a:solidFill>
              </a:defRPr>
            </a:lvl1pPr>
          </a:lstStyle>
          <a:p>
            <a:r>
              <a:rPr lang="nl-NL"/>
              <a:t>Hoofdtitel</a:t>
            </a:r>
            <a:endParaRPr lang="nl-BE"/>
          </a:p>
        </p:txBody>
      </p:sp>
    </p:spTree>
    <p:extLst>
      <p:ext uri="{BB962C8B-B14F-4D97-AF65-F5344CB8AC3E}">
        <p14:creationId xmlns:p14="http://schemas.microsoft.com/office/powerpoint/2010/main" val="41810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7" name="Picture 6" descr="A picture containing floor&#10;&#10;Description automatically generated">
            <a:extLst>
              <a:ext uri="{FF2B5EF4-FFF2-40B4-BE49-F238E27FC236}">
                <a16:creationId xmlns:a16="http://schemas.microsoft.com/office/drawing/2014/main" id="{F2C842EB-D9EC-439C-A5B7-A754E29D35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5761" t="8299" r="43440" b="33548"/>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3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3"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Tree>
    <p:extLst>
      <p:ext uri="{BB962C8B-B14F-4D97-AF65-F5344CB8AC3E}">
        <p14:creationId xmlns:p14="http://schemas.microsoft.com/office/powerpoint/2010/main" val="18716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9176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2793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543887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Algemeen">
  <p:cSld name="Algemeen">
    <p:spTree>
      <p:nvGrpSpPr>
        <p:cNvPr id="1" name="Shape 55"/>
        <p:cNvGrpSpPr/>
        <p:nvPr/>
      </p:nvGrpSpPr>
      <p:grpSpPr>
        <a:xfrm>
          <a:off x="0" y="0"/>
          <a:ext cx="0" cy="0"/>
          <a:chOff x="0" y="0"/>
          <a:chExt cx="0" cy="0"/>
        </a:xfrm>
      </p:grpSpPr>
      <p:sp>
        <p:nvSpPr>
          <p:cNvPr id="56" name="Google Shape;56;gaec3c9b230_0_179"/>
          <p:cNvSpPr txBox="1">
            <a:spLocks noGrp="1"/>
          </p:cNvSpPr>
          <p:nvPr>
            <p:ph type="body" idx="1"/>
          </p:nvPr>
        </p:nvSpPr>
        <p:spPr>
          <a:xfrm>
            <a:off x="481013" y="1414106"/>
            <a:ext cx="8372400" cy="3145200"/>
          </a:xfrm>
          <a:prstGeom prst="rect">
            <a:avLst/>
          </a:prstGeom>
          <a:noFill/>
          <a:ln>
            <a:noFill/>
          </a:ln>
        </p:spPr>
        <p:txBody>
          <a:bodyPr spcFirstLastPara="1" wrap="square" lIns="0" tIns="0" rIns="0" bIns="45700" anchor="t" anchorCtr="0">
            <a:noAutofit/>
          </a:bodyPr>
          <a:lstStyle>
            <a:lvl1pPr marL="457198" lvl="0" indent="-354328" algn="l">
              <a:lnSpc>
                <a:spcPct val="90000"/>
              </a:lnSpc>
              <a:spcBef>
                <a:spcPts val="300"/>
              </a:spcBef>
              <a:spcAft>
                <a:spcPts val="0"/>
              </a:spcAft>
              <a:buClr>
                <a:schemeClr val="dk1"/>
              </a:buClr>
              <a:buSzPts val="1980"/>
              <a:buFont typeface="Calibri"/>
              <a:buChar char="•"/>
              <a:defRPr/>
            </a:lvl1pPr>
            <a:lvl2pPr marL="914396" lvl="1" indent="-333373" algn="l">
              <a:lnSpc>
                <a:spcPct val="90000"/>
              </a:lnSpc>
              <a:spcBef>
                <a:spcPts val="300"/>
              </a:spcBef>
              <a:spcAft>
                <a:spcPts val="0"/>
              </a:spcAft>
              <a:buClr>
                <a:schemeClr val="accent6"/>
              </a:buClr>
              <a:buSzPts val="1650"/>
              <a:buFont typeface="Calibri"/>
              <a:buChar char="•"/>
              <a:defRPr/>
            </a:lvl2pPr>
            <a:lvl3pPr marL="1371593" lvl="2" indent="-336548" algn="l">
              <a:lnSpc>
                <a:spcPct val="90000"/>
              </a:lnSpc>
              <a:spcBef>
                <a:spcPts val="300"/>
              </a:spcBef>
              <a:spcAft>
                <a:spcPts val="0"/>
              </a:spcAft>
              <a:buClr>
                <a:schemeClr val="dk1"/>
              </a:buClr>
              <a:buSzPts val="1700"/>
              <a:buFont typeface="Calibri"/>
              <a:buChar char="•"/>
              <a:defRPr/>
            </a:lvl3pPr>
            <a:lvl4pPr marL="1828791" lvl="3" indent="-323848" algn="l">
              <a:lnSpc>
                <a:spcPct val="90000"/>
              </a:lnSpc>
              <a:spcBef>
                <a:spcPts val="300"/>
              </a:spcBef>
              <a:spcAft>
                <a:spcPts val="0"/>
              </a:spcAft>
              <a:buClr>
                <a:schemeClr val="accent6"/>
              </a:buClr>
              <a:buSzPts val="1500"/>
              <a:buFont typeface="Calibri"/>
              <a:buChar char="•"/>
              <a:defRPr/>
            </a:lvl4pPr>
            <a:lvl5pPr marL="2285989" lvl="4" indent="-331468" algn="l">
              <a:lnSpc>
                <a:spcPct val="90000"/>
              </a:lnSpc>
              <a:spcBef>
                <a:spcPts val="300"/>
              </a:spcBef>
              <a:spcAft>
                <a:spcPts val="0"/>
              </a:spcAft>
              <a:buClr>
                <a:schemeClr val="dk1"/>
              </a:buClr>
              <a:buSzPts val="1620"/>
              <a:buFont typeface="Calibri"/>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7" name="Google Shape;57;gaec3c9b230_0_179"/>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58" name="Google Shape;58;gaec3c9b230_0_179"/>
          <p:cNvSpPr txBox="1">
            <a:spLocks noGrp="1"/>
          </p:cNvSpPr>
          <p:nvPr>
            <p:ph type="body" idx="2"/>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396" lvl="1"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593" lvl="2" indent="-228599"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791" lvl="3" indent="-228599"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5989" lvl="4" indent="-228599"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59" name="Google Shape;59;gaec3c9b230_0_179"/>
          <p:cNvSpPr txBox="1">
            <a:spLocks noGrp="1"/>
          </p:cNvSpPr>
          <p:nvPr>
            <p:ph type="body" idx="3"/>
          </p:nvPr>
        </p:nvSpPr>
        <p:spPr>
          <a:xfrm>
            <a:off x="481013" y="951045"/>
            <a:ext cx="8370900" cy="295200"/>
          </a:xfrm>
          <a:prstGeom prst="rect">
            <a:avLst/>
          </a:prstGeom>
          <a:noFill/>
          <a:ln>
            <a:noFill/>
          </a:ln>
        </p:spPr>
        <p:txBody>
          <a:bodyPr spcFirstLastPara="1" wrap="square" lIns="0" tIns="0" rIns="0" bIns="45700" anchor="t" anchorCtr="0">
            <a:noAutofit/>
          </a:bodyPr>
          <a:lstStyle>
            <a:lvl1pPr marL="457198" lvl="0" indent="-228599"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marL="914396" lvl="1" indent="-314324" algn="l">
              <a:lnSpc>
                <a:spcPct val="90000"/>
              </a:lnSpc>
              <a:spcBef>
                <a:spcPts val="300"/>
              </a:spcBef>
              <a:spcAft>
                <a:spcPts val="0"/>
              </a:spcAft>
              <a:buClr>
                <a:schemeClr val="accent6"/>
              </a:buClr>
              <a:buSzPts val="1350"/>
              <a:buChar char="•"/>
              <a:defRPr/>
            </a:lvl2pPr>
            <a:lvl3pPr marL="1371593" lvl="2" indent="-325753" algn="l">
              <a:lnSpc>
                <a:spcPct val="90000"/>
              </a:lnSpc>
              <a:spcBef>
                <a:spcPts val="300"/>
              </a:spcBef>
              <a:spcAft>
                <a:spcPts val="0"/>
              </a:spcAft>
              <a:buClr>
                <a:schemeClr val="dk1"/>
              </a:buClr>
              <a:buSzPts val="1530"/>
              <a:buChar char="•"/>
              <a:defRPr/>
            </a:lvl3pPr>
            <a:lvl4pPr marL="1828791" lvl="3" indent="-314324" algn="l">
              <a:lnSpc>
                <a:spcPct val="90000"/>
              </a:lnSpc>
              <a:spcBef>
                <a:spcPts val="300"/>
              </a:spcBef>
              <a:spcAft>
                <a:spcPts val="0"/>
              </a:spcAft>
              <a:buClr>
                <a:schemeClr val="accent6"/>
              </a:buClr>
              <a:buSzPts val="1350"/>
              <a:buChar char="•"/>
              <a:defRPr/>
            </a:lvl4pPr>
            <a:lvl5pPr marL="2285989" lvl="4" indent="-331468" algn="l">
              <a:lnSpc>
                <a:spcPct val="90000"/>
              </a:lnSpc>
              <a:spcBef>
                <a:spcPts val="300"/>
              </a:spcBef>
              <a:spcAft>
                <a:spcPts val="0"/>
              </a:spcAft>
              <a:buClr>
                <a:schemeClr val="dk1"/>
              </a:buClr>
              <a:buSzPts val="1620"/>
              <a:buChar char="•"/>
              <a:defRPr/>
            </a:lvl5pPr>
            <a:lvl6pPr marL="2743187" lvl="5" indent="-342899" algn="l">
              <a:lnSpc>
                <a:spcPct val="90000"/>
              </a:lnSpc>
              <a:spcBef>
                <a:spcPts val="500"/>
              </a:spcBef>
              <a:spcAft>
                <a:spcPts val="0"/>
              </a:spcAft>
              <a:buClr>
                <a:schemeClr val="dk1"/>
              </a:buClr>
              <a:buSzPts val="1800"/>
              <a:buChar char="•"/>
              <a:defRPr/>
            </a:lvl6pPr>
            <a:lvl7pPr marL="3200384" lvl="6" indent="-342899" algn="l">
              <a:lnSpc>
                <a:spcPct val="90000"/>
              </a:lnSpc>
              <a:spcBef>
                <a:spcPts val="500"/>
              </a:spcBef>
              <a:spcAft>
                <a:spcPts val="0"/>
              </a:spcAft>
              <a:buClr>
                <a:schemeClr val="dk1"/>
              </a:buClr>
              <a:buSzPts val="1800"/>
              <a:buChar char="•"/>
              <a:defRPr/>
            </a:lvl7pPr>
            <a:lvl8pPr marL="3657582" lvl="7" indent="-342899" algn="l">
              <a:lnSpc>
                <a:spcPct val="90000"/>
              </a:lnSpc>
              <a:spcBef>
                <a:spcPts val="500"/>
              </a:spcBef>
              <a:spcAft>
                <a:spcPts val="0"/>
              </a:spcAft>
              <a:buClr>
                <a:schemeClr val="dk1"/>
              </a:buClr>
              <a:buSzPts val="1800"/>
              <a:buChar char="•"/>
              <a:defRPr/>
            </a:lvl8pPr>
            <a:lvl9pPr marL="4114780" lvl="8" indent="-342899" algn="l">
              <a:lnSpc>
                <a:spcPct val="90000"/>
              </a:lnSpc>
              <a:spcBef>
                <a:spcPts val="500"/>
              </a:spcBef>
              <a:spcAft>
                <a:spcPts val="0"/>
              </a:spcAft>
              <a:buClr>
                <a:schemeClr val="dk1"/>
              </a:buClr>
              <a:buSzPts val="1800"/>
              <a:buChar char="•"/>
              <a:defRPr/>
            </a:lvl9pPr>
          </a:lstStyle>
          <a:p>
            <a:endParaRPr/>
          </a:p>
        </p:txBody>
      </p:sp>
      <p:sp>
        <p:nvSpPr>
          <p:cNvPr id="60" name="Google Shape;60;gaec3c9b230_0_179"/>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61" name="Google Shape;61;gaec3c9b230_0_179"/>
          <p:cNvPicPr preferRelativeResize="0"/>
          <p:nvPr/>
        </p:nvPicPr>
        <p:blipFill rotWithShape="1">
          <a:blip r:embed="rId2">
            <a:alphaModFix/>
          </a:blip>
          <a:srcRect/>
          <a:stretch/>
        </p:blipFill>
        <p:spPr>
          <a:xfrm>
            <a:off x="7965324" y="4672423"/>
            <a:ext cx="931204" cy="241871"/>
          </a:xfrm>
          <a:prstGeom prst="rect">
            <a:avLst/>
          </a:prstGeom>
          <a:noFill/>
          <a:ln>
            <a:noFill/>
          </a:ln>
        </p:spPr>
      </p:pic>
    </p:spTree>
    <p:extLst>
      <p:ext uri="{BB962C8B-B14F-4D97-AF65-F5344CB8AC3E}">
        <p14:creationId xmlns:p14="http://schemas.microsoft.com/office/powerpoint/2010/main" val="273776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Content - Subtitle">
  <p:cSld name="One Column Content - Subtitle">
    <p:spTree>
      <p:nvGrpSpPr>
        <p:cNvPr id="1" name="Shape 85"/>
        <p:cNvGrpSpPr/>
        <p:nvPr/>
      </p:nvGrpSpPr>
      <p:grpSpPr>
        <a:xfrm>
          <a:off x="0" y="0"/>
          <a:ext cx="0" cy="0"/>
          <a:chOff x="0" y="0"/>
          <a:chExt cx="0" cy="0"/>
        </a:xfrm>
      </p:grpSpPr>
      <p:sp>
        <p:nvSpPr>
          <p:cNvPr id="86" name="Google Shape;86;p75"/>
          <p:cNvSpPr txBox="1">
            <a:spLocks noGrp="1"/>
          </p:cNvSpPr>
          <p:nvPr>
            <p:ph type="title"/>
          </p:nvPr>
        </p:nvSpPr>
        <p:spPr>
          <a:xfrm>
            <a:off x="332185" y="322886"/>
            <a:ext cx="8479500" cy="377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5"/>
          <p:cNvSpPr txBox="1">
            <a:spLocks noGrp="1"/>
          </p:cNvSpPr>
          <p:nvPr>
            <p:ph type="subTitle" idx="1"/>
          </p:nvPr>
        </p:nvSpPr>
        <p:spPr>
          <a:xfrm>
            <a:off x="332184" y="700075"/>
            <a:ext cx="8479500" cy="6645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sz="1800" b="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a:endParaRPr/>
          </a:p>
        </p:txBody>
      </p:sp>
      <p:sp>
        <p:nvSpPr>
          <p:cNvPr id="88" name="Google Shape;88;p75"/>
          <p:cNvSpPr txBox="1">
            <a:spLocks noGrp="1"/>
          </p:cNvSpPr>
          <p:nvPr>
            <p:ph type="body" idx="2"/>
          </p:nvPr>
        </p:nvSpPr>
        <p:spPr>
          <a:xfrm>
            <a:off x="332186" y="1577579"/>
            <a:ext cx="2646900" cy="305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Clr>
                <a:schemeClr val="accent1"/>
              </a:buClr>
              <a:buSzPts val="1400"/>
              <a:buChar char="•"/>
              <a:defRPr/>
            </a:lvl1pPr>
            <a:lvl2pPr marL="914400" lvl="1" indent="-317500" algn="l">
              <a:lnSpc>
                <a:spcPct val="100000"/>
              </a:lnSpc>
              <a:spcBef>
                <a:spcPts val="900"/>
              </a:spcBef>
              <a:spcAft>
                <a:spcPts val="0"/>
              </a:spcAft>
              <a:buClr>
                <a:schemeClr val="dk1"/>
              </a:buClr>
              <a:buSzPts val="1400"/>
              <a:buChar char="•"/>
              <a:defRPr/>
            </a:lvl2pPr>
            <a:lvl3pPr marL="1371600" lvl="2" indent="-317500" algn="l">
              <a:lnSpc>
                <a:spcPct val="100000"/>
              </a:lnSpc>
              <a:spcBef>
                <a:spcPts val="500"/>
              </a:spcBef>
              <a:spcAft>
                <a:spcPts val="0"/>
              </a:spcAft>
              <a:buClr>
                <a:schemeClr val="dk1"/>
              </a:buClr>
              <a:buSzPts val="1400"/>
              <a:buChar char="•"/>
              <a:defRPr/>
            </a:lvl3pPr>
            <a:lvl4pPr marL="1828800" lvl="3" indent="-317500" algn="l">
              <a:lnSpc>
                <a:spcPct val="100000"/>
              </a:lnSpc>
              <a:spcBef>
                <a:spcPts val="500"/>
              </a:spcBef>
              <a:spcAft>
                <a:spcPts val="0"/>
              </a:spcAft>
              <a:buClr>
                <a:schemeClr val="dk1"/>
              </a:buClr>
              <a:buSzPts val="1400"/>
              <a:buChar char="•"/>
              <a:defRPr/>
            </a:lvl4pPr>
            <a:lvl5pPr marL="2286000" lvl="4" indent="-304800" algn="l">
              <a:lnSpc>
                <a:spcPct val="100000"/>
              </a:lnSpc>
              <a:spcBef>
                <a:spcPts val="500"/>
              </a:spcBef>
              <a:spcAft>
                <a:spcPts val="0"/>
              </a:spcAft>
              <a:buClr>
                <a:schemeClr val="dk1"/>
              </a:buClr>
              <a:buSzPts val="1200"/>
              <a:buChar char="•"/>
              <a:defRPr/>
            </a:lvl5pPr>
            <a:lvl6pPr marL="2743200" lvl="5" indent="-317500" algn="l">
              <a:lnSpc>
                <a:spcPct val="100000"/>
              </a:lnSpc>
              <a:spcBef>
                <a:spcPts val="500"/>
              </a:spcBef>
              <a:spcAft>
                <a:spcPts val="0"/>
              </a:spcAft>
              <a:buClr>
                <a:schemeClr val="dk1"/>
              </a:buClr>
              <a:buSzPts val="1400"/>
              <a:buChar char="•"/>
              <a:defRPr/>
            </a:lvl6pPr>
            <a:lvl7pPr marL="3200400" lvl="6" indent="-317500" algn="l">
              <a:lnSpc>
                <a:spcPct val="100000"/>
              </a:lnSpc>
              <a:spcBef>
                <a:spcPts val="500"/>
              </a:spcBef>
              <a:spcAft>
                <a:spcPts val="0"/>
              </a:spcAft>
              <a:buClr>
                <a:schemeClr val="dk1"/>
              </a:buClr>
              <a:buSzPts val="1400"/>
              <a:buChar char="•"/>
              <a:defRPr/>
            </a:lvl7pPr>
            <a:lvl8pPr marL="3657600" lvl="7" indent="-317500" algn="l">
              <a:lnSpc>
                <a:spcPct val="100000"/>
              </a:lnSpc>
              <a:spcBef>
                <a:spcPts val="500"/>
              </a:spcBef>
              <a:spcAft>
                <a:spcPts val="0"/>
              </a:spcAft>
              <a:buClr>
                <a:schemeClr val="dk1"/>
              </a:buClr>
              <a:buSzPts val="1400"/>
              <a:buChar char="•"/>
              <a:defRPr/>
            </a:lvl8pPr>
            <a:lvl9pPr marL="4114800" lvl="8" indent="-317500" algn="l">
              <a:lnSpc>
                <a:spcPct val="100000"/>
              </a:lnSpc>
              <a:spcBef>
                <a:spcPts val="500"/>
              </a:spcBef>
              <a:spcAft>
                <a:spcPts val="500"/>
              </a:spcAft>
              <a:buClr>
                <a:schemeClr val="dk1"/>
              </a:buClr>
              <a:buSzPts val="1400"/>
              <a:buChar char="•"/>
              <a:defRPr/>
            </a:lvl9pPr>
          </a:lstStyle>
          <a:p>
            <a:endParaRPr/>
          </a:p>
        </p:txBody>
      </p:sp>
      <p:sp>
        <p:nvSpPr>
          <p:cNvPr id="89" name="Google Shape;89;p75"/>
          <p:cNvSpPr txBox="1">
            <a:spLocks noGrp="1"/>
          </p:cNvSpPr>
          <p:nvPr>
            <p:ph type="ftr" idx="11"/>
          </p:nvPr>
        </p:nvSpPr>
        <p:spPr>
          <a:xfrm>
            <a:off x="332184" y="4766310"/>
            <a:ext cx="4105200" cy="10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dt" idx="10"/>
          </p:nvPr>
        </p:nvSpPr>
        <p:spPr>
          <a:xfrm>
            <a:off x="7488222" y="4766310"/>
            <a:ext cx="1323600" cy="10290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5"/>
          <p:cNvSpPr txBox="1">
            <a:spLocks noGrp="1"/>
          </p:cNvSpPr>
          <p:nvPr>
            <p:ph type="sldNum" idx="12"/>
          </p:nvPr>
        </p:nvSpPr>
        <p:spPr>
          <a:xfrm>
            <a:off x="7488222" y="4869180"/>
            <a:ext cx="1323600" cy="1029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3"/>
        <p:cNvGrpSpPr/>
        <p:nvPr/>
      </p:nvGrpSpPr>
      <p:grpSpPr>
        <a:xfrm>
          <a:off x="0" y="0"/>
          <a:ext cx="0" cy="0"/>
          <a:chOff x="0" y="0"/>
          <a:chExt cx="0" cy="0"/>
        </a:xfrm>
      </p:grpSpPr>
      <p:sp>
        <p:nvSpPr>
          <p:cNvPr id="64" name="Google Shape;64;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pPr marL="0" lvl="0" indent="0" algn="r" rtl="0">
                <a:spcBef>
                  <a:spcPts val="0"/>
                </a:spcBef>
                <a:spcAft>
                  <a:spcPts val="0"/>
                </a:spcAft>
                <a:buNone/>
              </a:pPr>
              <a:t>‹#›</a:t>
            </a:fld>
            <a:endParaRPr/>
          </a:p>
        </p:txBody>
      </p:sp>
      <p:sp>
        <p:nvSpPr>
          <p:cNvPr id="65" name="Google Shape;65;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675"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6" name="Google Shape;66;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189" marR="0" lvl="0" indent="-354321" algn="l" rtl="0">
              <a:lnSpc>
                <a:spcPct val="90000"/>
              </a:lnSpc>
              <a:spcBef>
                <a:spcPts val="300"/>
              </a:spcBef>
              <a:spcAft>
                <a:spcPts val="0"/>
              </a:spcAft>
              <a:buClr>
                <a:schemeClr val="dk1"/>
              </a:buClr>
              <a:buSzPts val="1980"/>
              <a:buChar char="•"/>
              <a:defRPr sz="2175" i="0" u="none" strike="noStrike" cap="none">
                <a:solidFill>
                  <a:schemeClr val="dk1"/>
                </a:solidFill>
              </a:defRPr>
            </a:lvl1pPr>
            <a:lvl2pPr marL="914378" marR="0" lvl="1" indent="-333367" algn="l" rtl="0">
              <a:lnSpc>
                <a:spcPct val="90000"/>
              </a:lnSpc>
              <a:spcBef>
                <a:spcPts val="300"/>
              </a:spcBef>
              <a:spcAft>
                <a:spcPts val="0"/>
              </a:spcAft>
              <a:buClr>
                <a:srgbClr val="7F7F7F"/>
              </a:buClr>
              <a:buSzPts val="1650"/>
              <a:buChar char="•"/>
              <a:defRPr sz="2175" i="0" u="none" strike="noStrike" cap="none">
                <a:solidFill>
                  <a:srgbClr val="7F7F7F"/>
                </a:solidFill>
              </a:defRPr>
            </a:lvl2pPr>
            <a:lvl3pPr marL="1371566" marR="0" lvl="2" indent="-336542" algn="l" rtl="0">
              <a:lnSpc>
                <a:spcPct val="90000"/>
              </a:lnSpc>
              <a:spcBef>
                <a:spcPts val="300"/>
              </a:spcBef>
              <a:spcAft>
                <a:spcPts val="0"/>
              </a:spcAft>
              <a:buClr>
                <a:schemeClr val="dk1"/>
              </a:buClr>
              <a:buSzPts val="1700"/>
              <a:buChar char="•"/>
              <a:defRPr sz="2025" i="0" u="none" strike="noStrike" cap="none">
                <a:solidFill>
                  <a:schemeClr val="dk1"/>
                </a:solidFill>
              </a:defRPr>
            </a:lvl3pPr>
            <a:lvl4pPr marL="1828754" marR="0" lvl="3" indent="-323842" algn="l" rtl="0">
              <a:lnSpc>
                <a:spcPct val="90000"/>
              </a:lnSpc>
              <a:spcBef>
                <a:spcPts val="300"/>
              </a:spcBef>
              <a:spcAft>
                <a:spcPts val="0"/>
              </a:spcAft>
              <a:buClr>
                <a:schemeClr val="dk1"/>
              </a:buClr>
              <a:buSzPts val="1500"/>
              <a:buChar char="•"/>
              <a:defRPr sz="2025" i="0" u="none" strike="noStrike" cap="none">
                <a:solidFill>
                  <a:schemeClr val="dk1"/>
                </a:solidFill>
              </a:defRPr>
            </a:lvl4pPr>
            <a:lvl5pPr marL="2285943" marR="0" lvl="4" indent="-342892" algn="l" rtl="0">
              <a:lnSpc>
                <a:spcPct val="90000"/>
              </a:lnSpc>
              <a:spcBef>
                <a:spcPts val="300"/>
              </a:spcBef>
              <a:spcAft>
                <a:spcPts val="0"/>
              </a:spcAft>
              <a:buClr>
                <a:schemeClr val="dk1"/>
              </a:buClr>
              <a:buSzPts val="1800"/>
              <a:buChar char="•"/>
              <a:defRPr sz="2025" i="0" u="none" strike="noStrike" cap="none">
                <a:solidFill>
                  <a:schemeClr val="dk1"/>
                </a:solidFill>
              </a:defRPr>
            </a:lvl5pPr>
            <a:lvl6pPr marL="2743132" marR="0" lvl="5" indent="-342892"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320" marR="0" lvl="6" indent="-342892"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509" marR="0" lvl="7" indent="-342892"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697" marR="0" lvl="8" indent="-342892"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7" name="Google Shape;67;p16"/>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68" name="Google Shape;68;p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7065003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143"/>
        <p:cNvGrpSpPr/>
        <p:nvPr/>
      </p:nvGrpSpPr>
      <p:grpSpPr>
        <a:xfrm>
          <a:off x="0" y="0"/>
          <a:ext cx="0" cy="0"/>
          <a:chOff x="0" y="0"/>
          <a:chExt cx="0" cy="0"/>
        </a:xfrm>
      </p:grpSpPr>
      <p:sp>
        <p:nvSpPr>
          <p:cNvPr id="144" name="Google Shape;144;p3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8475664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2340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2_Titel_01">
    <p:spTree>
      <p:nvGrpSpPr>
        <p:cNvPr id="1" name=""/>
        <p:cNvGrpSpPr/>
        <p:nvPr/>
      </p:nvGrpSpPr>
      <p:grpSpPr>
        <a:xfrm>
          <a:off x="0" y="0"/>
          <a:ext cx="0" cy="0"/>
          <a:chOff x="0" y="0"/>
          <a:chExt cx="0" cy="0"/>
        </a:xfrm>
      </p:grpSpPr>
      <p:pic>
        <p:nvPicPr>
          <p:cNvPr id="17" name="Afbeelding 10">
            <a:extLst>
              <a:ext uri="{FF2B5EF4-FFF2-40B4-BE49-F238E27FC236}">
                <a16:creationId xmlns:a16="http://schemas.microsoft.com/office/drawing/2014/main" id="{F05C3908-0AEF-4510-BCB5-CB521D444BD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t="7909" b="7909"/>
          <a:stretch/>
        </p:blipFill>
        <p:spPr>
          <a:xfrm>
            <a:off x="0" y="0"/>
            <a:ext cx="9144001"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825"/>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Tree>
    <p:extLst>
      <p:ext uri="{BB962C8B-B14F-4D97-AF65-F5344CB8AC3E}">
        <p14:creationId xmlns:p14="http://schemas.microsoft.com/office/powerpoint/2010/main" val="260628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b="0">
                <a:uFillTx/>
              </a:defRPr>
            </a:pPr>
            <a:r>
              <a:rPr sz="2475" b="1">
                <a:uFillTx/>
              </a:rPr>
              <a:t>Titeltekst</a:t>
            </a:r>
          </a:p>
        </p:txBody>
      </p:sp>
      <p:sp>
        <p:nvSpPr>
          <p:cNvPr id="15" name="Shape 15"/>
          <p:cNvSpPr>
            <a:spLocks noGrp="1"/>
          </p:cNvSpPr>
          <p:nvPr>
            <p:ph type="body" idx="1"/>
          </p:nvPr>
        </p:nvSpPr>
        <p:spPr>
          <a:prstGeom prst="rect">
            <a:avLst/>
          </a:prstGeom>
        </p:spPr>
        <p:txBody>
          <a:bodyPr/>
          <a:lstStyle/>
          <a:p>
            <a:pPr lvl="0">
              <a:defRPr sz="1800">
                <a:uFillTx/>
              </a:defRPr>
            </a:pPr>
            <a:r>
              <a:rPr sz="1800">
                <a:uFillTx/>
              </a:rPr>
              <a:t>Hoofdtekst - niveau één</a:t>
            </a:r>
          </a:p>
          <a:p>
            <a:pPr lvl="1">
              <a:defRPr sz="1800">
                <a:uFillTx/>
              </a:defRPr>
            </a:pPr>
            <a:r>
              <a:rPr sz="1800">
                <a:uFillTx/>
              </a:rPr>
              <a:t>Hoofdtekst - niveau twee</a:t>
            </a:r>
          </a:p>
          <a:p>
            <a:pPr lvl="2">
              <a:defRPr sz="1800">
                <a:uFillTx/>
              </a:defRPr>
            </a:pPr>
            <a:r>
              <a:rPr sz="1800">
                <a:uFillTx/>
              </a:rPr>
              <a:t>Hoofdtekst - niveau drie</a:t>
            </a:r>
          </a:p>
          <a:p>
            <a:pPr lvl="3">
              <a:defRPr sz="1800">
                <a:uFillTx/>
              </a:defRPr>
            </a:pPr>
            <a:r>
              <a:rPr sz="1800">
                <a:uFillTx/>
              </a:rPr>
              <a:t>Hoofdtekst - niveau vier</a:t>
            </a:r>
          </a:p>
          <a:p>
            <a:pPr lvl="4">
              <a:defRPr sz="1800">
                <a:uFillTx/>
              </a:defRPr>
            </a:pPr>
            <a:r>
              <a:rPr sz="1800">
                <a:uFillTx/>
              </a:rPr>
              <a:t>Hoofdtekst - niveau vijf</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uFillTx/>
            </a:endParaRPr>
          </a:p>
        </p:txBody>
      </p:sp>
    </p:spTree>
    <p:extLst>
      <p:ext uri="{BB962C8B-B14F-4D97-AF65-F5344CB8AC3E}">
        <p14:creationId xmlns:p14="http://schemas.microsoft.com/office/powerpoint/2010/main" val="2679021841"/>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20/04/2023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Algemeen_01">
  <p:cSld name="1_Algemeen_01">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2" name="Google Shape;22;p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BE"/>
              <a:pPr marL="0" lvl="0" indent="0" algn="r" rtl="0">
                <a:spcBef>
                  <a:spcPts val="0"/>
                </a:spcBef>
                <a:spcAft>
                  <a:spcPts val="0"/>
                </a:spcAft>
                <a:buNone/>
              </a:pPr>
              <a:t>‹#›</a:t>
            </a:fld>
            <a:endParaRPr/>
          </a:p>
        </p:txBody>
      </p:sp>
      <p:sp>
        <p:nvSpPr>
          <p:cNvPr id="24" name="Google Shape;24;p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523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Leeg">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6" y="4752003"/>
            <a:ext cx="2141621" cy="273844"/>
          </a:xfrm>
        </p:spPr>
        <p:txBody>
          <a:bodyPr/>
          <a:lstStyle>
            <a:lvl1pPr>
              <a:defRPr sz="675">
                <a:latin typeface="FlandersArtSans-Regular" panose="00000500000000000000" pitchFamily="2" charset="0"/>
              </a:defRPr>
            </a:lvl1pPr>
          </a:lstStyle>
          <a:p>
            <a:fld id="{7749CDD0-7D77-4D23-9A27-F361E39BA472}" type="datetime1">
              <a:rPr lang="nl-BE" smtClean="0"/>
              <a:pPr/>
              <a:t>20/04/2023</a:t>
            </a:fld>
            <a:r>
              <a:rPr lang="nl-BE"/>
              <a:t> </a:t>
            </a:r>
            <a:r>
              <a:rPr lang="nl-BE" b="1"/>
              <a:t>│</a:t>
            </a:r>
            <a:fld id="{B263F6C6-2226-4286-8995-C42CB1E7C290}" type="slidenum">
              <a:rPr lang="nl-BE" smtClean="0"/>
              <a:pPr/>
              <a:t>‹#›</a:t>
            </a:fld>
            <a:endParaRPr lang="nl-BE"/>
          </a:p>
        </p:txBody>
      </p:sp>
      <p:sp>
        <p:nvSpPr>
          <p:cNvPr id="8" name="Titel 1"/>
          <p:cNvSpPr>
            <a:spLocks noGrp="1"/>
          </p:cNvSpPr>
          <p:nvPr>
            <p:ph type="title"/>
          </p:nvPr>
        </p:nvSpPr>
        <p:spPr>
          <a:xfrm>
            <a:off x="1296000" y="567000"/>
            <a:ext cx="7416000" cy="837000"/>
          </a:xfrm>
        </p:spPr>
        <p:txBody>
          <a:bodyPr anchor="t" anchorCtr="0"/>
          <a:lstStyle>
            <a:lvl1pPr>
              <a:defRPr>
                <a:latin typeface="FlandersArtSans-Bold" panose="00000800000000000000" pitchFamily="2" charset="0"/>
              </a:defRPr>
            </a:lvl1pPr>
          </a:lstStyle>
          <a:p>
            <a:r>
              <a:rPr lang="nl-NL"/>
              <a:t>Klik om de stijl te bewerken</a:t>
            </a:r>
            <a:endParaRPr lang="nl-BE"/>
          </a:p>
        </p:txBody>
      </p:sp>
      <p:sp>
        <p:nvSpPr>
          <p:cNvPr id="9" name="Tijdelijke aanduiding voor inhoud 2"/>
          <p:cNvSpPr>
            <a:spLocks noGrp="1"/>
          </p:cNvSpPr>
          <p:nvPr>
            <p:ph sz="half" idx="1"/>
          </p:nvPr>
        </p:nvSpPr>
        <p:spPr>
          <a:xfrm>
            <a:off x="1296000" y="1436400"/>
            <a:ext cx="7416000" cy="2754000"/>
          </a:xfrm>
        </p:spPr>
        <p:txBody>
          <a:bodyPr bIns="0"/>
          <a:lstStyle>
            <a:lvl1pPr marL="0" indent="0">
              <a:lnSpc>
                <a:spcPct val="90000"/>
              </a:lnSpc>
              <a:buFontTx/>
              <a:buBlip>
                <a:blip r:embed="rId2"/>
              </a:buBlip>
              <a:defRPr sz="1650">
                <a:latin typeface="FlandersArtSans-Regular" panose="00000500000000000000" pitchFamily="2" charset="0"/>
              </a:defRPr>
            </a:lvl1pPr>
            <a:lvl2pPr>
              <a:lnSpc>
                <a:spcPct val="90000"/>
              </a:lnSpc>
              <a:buSzPct val="75000"/>
              <a:buFontTx/>
              <a:buBlip>
                <a:blip r:embed="rId3"/>
              </a:buBlip>
              <a:defRPr sz="1650">
                <a:solidFill>
                  <a:schemeClr val="bg1">
                    <a:lumMod val="50000"/>
                  </a:schemeClr>
                </a:solidFill>
                <a:latin typeface="FlandersArtSans-Regular" panose="00000500000000000000" pitchFamily="2" charset="0"/>
              </a:defRPr>
            </a:lvl2pPr>
            <a:lvl3pPr>
              <a:lnSpc>
                <a:spcPct val="90000"/>
              </a:lnSpc>
              <a:buSzPct val="85000"/>
              <a:defRPr>
                <a:latin typeface="FlandersArtSans-Regular" panose="00000500000000000000" pitchFamily="2" charset="0"/>
              </a:defRPr>
            </a:lvl3pPr>
            <a:lvl4pPr>
              <a:lnSpc>
                <a:spcPct val="90000"/>
              </a:lnSpc>
              <a:defRPr>
                <a:latin typeface="FlandersArtSans-Regular" panose="00000500000000000000" pitchFamily="2" charset="0"/>
              </a:defRPr>
            </a:lvl4pPr>
            <a:lvl5pPr>
              <a:lnSpc>
                <a:spcPct val="90000"/>
              </a:lnSpc>
              <a:defRPr>
                <a:latin typeface="FlandersArtSans-Regular" panose="00000500000000000000" pitchFamily="2" charset="0"/>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grpSp>
        <p:nvGrpSpPr>
          <p:cNvPr id="20" name="Groep 19">
            <a:extLst>
              <a:ext uri="{FF2B5EF4-FFF2-40B4-BE49-F238E27FC236}">
                <a16:creationId xmlns:a16="http://schemas.microsoft.com/office/drawing/2014/main" id="{7DC22803-17E9-4880-9A0F-E57D9F2B72D6}"/>
              </a:ext>
            </a:extLst>
          </p:cNvPr>
          <p:cNvGrpSpPr/>
          <p:nvPr userDrawn="1"/>
        </p:nvGrpSpPr>
        <p:grpSpPr>
          <a:xfrm>
            <a:off x="635850" y="4751744"/>
            <a:ext cx="1238409" cy="414189"/>
            <a:chOff x="7498924" y="4089799"/>
            <a:chExt cx="1651212" cy="552251"/>
          </a:xfrm>
        </p:grpSpPr>
        <p:pic>
          <p:nvPicPr>
            <p:cNvPr id="21" name="Afbeelding 20">
              <a:extLst>
                <a:ext uri="{FF2B5EF4-FFF2-40B4-BE49-F238E27FC236}">
                  <a16:creationId xmlns:a16="http://schemas.microsoft.com/office/drawing/2014/main" id="{C4190976-574E-4A7C-873C-776D1DB1FF3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22" name="TextBox 10">
              <a:extLst>
                <a:ext uri="{FF2B5EF4-FFF2-40B4-BE49-F238E27FC236}">
                  <a16:creationId xmlns:a16="http://schemas.microsoft.com/office/drawing/2014/main" id="{04C05A69-7706-40D2-8513-4194A776F990}"/>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23" name="Afbeelding 22" descr="Afbeelding met tekst&#10;&#10;Automatisch gegenereerde beschrijving">
              <a:extLst>
                <a:ext uri="{FF2B5EF4-FFF2-40B4-BE49-F238E27FC236}">
                  <a16:creationId xmlns:a16="http://schemas.microsoft.com/office/drawing/2014/main" id="{CC85DCF5-1EBE-40C5-A091-705F89217D5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338994949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EABE038-A425-4CC0-917A-1DC3ED725B2E}" type="slidenum">
              <a:rPr kumimoji="0" lang="nl-BE" sz="900" b="0" i="0" u="none" strike="noStrike" kern="1200" cap="none" spc="0" normalizeH="0" baseline="0" noProof="0" smtClean="0">
                <a:ln>
                  <a:noFill/>
                </a:ln>
                <a:solidFill>
                  <a:srgbClr val="373636">
                    <a:tint val="75000"/>
                  </a:srgbClr>
                </a:solidFill>
                <a:effectLst/>
                <a:uLnTx/>
                <a:uFillTx/>
                <a:latin typeface="Flanders Art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nl-BE" sz="900" b="0" i="0" u="none" strike="noStrike" kern="1200" cap="none" spc="0" normalizeH="0" baseline="0" noProof="0">
              <a:ln>
                <a:noFill/>
              </a:ln>
              <a:solidFill>
                <a:srgbClr val="373636">
                  <a:tint val="75000"/>
                </a:srgbClr>
              </a:solidFill>
              <a:effectLst/>
              <a:uLnTx/>
              <a:uFillTx/>
              <a:latin typeface="Flanders Art Sans"/>
              <a:ea typeface="+mn-ea"/>
              <a:cs typeface="+mn-cs"/>
            </a:endParaRPr>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prstClr val="white"/>
              </a:solidFill>
              <a:effectLst/>
              <a:uLnTx/>
              <a:uFillTx/>
              <a:latin typeface="Flanders Art Sans"/>
              <a:ea typeface="+mn-ea"/>
              <a:cs typeface="+mn-cs"/>
            </a:endParaRPr>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a:t>TUSSENTITEL</a:t>
            </a:r>
          </a:p>
        </p:txBody>
      </p:sp>
      <p:grpSp>
        <p:nvGrpSpPr>
          <p:cNvPr id="13" name="Groep 12">
            <a:extLst>
              <a:ext uri="{FF2B5EF4-FFF2-40B4-BE49-F238E27FC236}">
                <a16:creationId xmlns:a16="http://schemas.microsoft.com/office/drawing/2014/main" id="{6C1787FB-59D3-4EEE-A804-31D6AA02D6DA}"/>
              </a:ext>
            </a:extLst>
          </p:cNvPr>
          <p:cNvGrpSpPr/>
          <p:nvPr userDrawn="1"/>
        </p:nvGrpSpPr>
        <p:grpSpPr>
          <a:xfrm>
            <a:off x="389004" y="4737914"/>
            <a:ext cx="1238409" cy="414189"/>
            <a:chOff x="7498924" y="4089799"/>
            <a:chExt cx="1651212" cy="552251"/>
          </a:xfrm>
        </p:grpSpPr>
        <p:pic>
          <p:nvPicPr>
            <p:cNvPr id="17" name="Afbeelding 16">
              <a:extLst>
                <a:ext uri="{FF2B5EF4-FFF2-40B4-BE49-F238E27FC236}">
                  <a16:creationId xmlns:a16="http://schemas.microsoft.com/office/drawing/2014/main" id="{FD5841CB-02C3-4D76-A63B-8B4F1727F1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8924" y="4089799"/>
              <a:ext cx="772166" cy="320433"/>
            </a:xfrm>
            <a:prstGeom prst="rect">
              <a:avLst/>
            </a:prstGeom>
          </p:spPr>
        </p:pic>
        <p:sp>
          <p:nvSpPr>
            <p:cNvPr id="18" name="TextBox 10">
              <a:extLst>
                <a:ext uri="{FF2B5EF4-FFF2-40B4-BE49-F238E27FC236}">
                  <a16:creationId xmlns:a16="http://schemas.microsoft.com/office/drawing/2014/main" id="{38C3E2E3-8909-4A7E-934E-4E9757E6B63B}"/>
                </a:ext>
              </a:extLst>
            </p:cNvPr>
            <p:cNvSpPr txBox="1"/>
            <p:nvPr userDrawn="1"/>
          </p:nvSpPr>
          <p:spPr>
            <a:xfrm>
              <a:off x="7505315" y="4365052"/>
              <a:ext cx="914400" cy="276998"/>
            </a:xfrm>
            <a:prstGeom prst="rect">
              <a:avLst/>
            </a:prstGeom>
            <a:noFill/>
          </p:spPr>
          <p:txBody>
            <a:bodyPr wrap="square" lIns="0" rtlCol="0">
              <a:spAutoFit/>
            </a:bodyPr>
            <a:lstStyle/>
            <a:p>
              <a:pPr algn="l"/>
              <a:r>
                <a:rPr lang="fr-BE" sz="750">
                  <a:latin typeface="Flanders Art Sans" panose="00000500000000000000" pitchFamily="50" charset="0"/>
                </a:rPr>
                <a:t>VLOCA</a:t>
              </a:r>
              <a:endParaRPr lang="nl-BE" sz="788">
                <a:latin typeface="Flanders Art Sans" panose="00000500000000000000" pitchFamily="50" charset="0"/>
              </a:endParaRPr>
            </a:p>
          </p:txBody>
        </p:sp>
        <p:pic>
          <p:nvPicPr>
            <p:cNvPr id="19" name="Afbeelding 18" descr="Afbeelding met tekst&#10;&#10;Automatisch gegenereerde beschrijving">
              <a:extLst>
                <a:ext uri="{FF2B5EF4-FFF2-40B4-BE49-F238E27FC236}">
                  <a16:creationId xmlns:a16="http://schemas.microsoft.com/office/drawing/2014/main" id="{FB322F57-30D1-4DA2-8D76-EEDAE5F131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77970" y="4112440"/>
              <a:ext cx="772166" cy="356184"/>
            </a:xfrm>
            <a:prstGeom prst="rect">
              <a:avLst/>
            </a:prstGeom>
          </p:spPr>
        </p:pic>
      </p:grpSp>
    </p:spTree>
    <p:extLst>
      <p:ext uri="{BB962C8B-B14F-4D97-AF65-F5344CB8AC3E}">
        <p14:creationId xmlns:p14="http://schemas.microsoft.com/office/powerpoint/2010/main" val="251468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el en object" type="obj">
  <p:cSld name="1_Titel en object">
    <p:spTree>
      <p:nvGrpSpPr>
        <p:cNvPr id="1" name="Shape 163"/>
        <p:cNvGrpSpPr/>
        <p:nvPr/>
      </p:nvGrpSpPr>
      <p:grpSpPr>
        <a:xfrm>
          <a:off x="0" y="0"/>
          <a:ext cx="0" cy="0"/>
          <a:chOff x="0" y="0"/>
          <a:chExt cx="0" cy="0"/>
        </a:xfrm>
      </p:grpSpPr>
      <p:pic>
        <p:nvPicPr>
          <p:cNvPr id="164" name="Google Shape;164;g1bdf6ac4de0_0_587"/>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65" name="Google Shape;165;g1bdf6ac4de0_0_587"/>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6" name="Google Shape;166;g1bdf6ac4de0_0_587"/>
          <p:cNvSpPr txBox="1">
            <a:spLocks noGrp="1"/>
          </p:cNvSpPr>
          <p:nvPr>
            <p:ph type="body" idx="1"/>
          </p:nvPr>
        </p:nvSpPr>
        <p:spPr>
          <a:xfrm>
            <a:off x="1371600" y="1282500"/>
            <a:ext cx="702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67" name="Google Shape;167;g1bdf6ac4de0_0_587"/>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g1bdf6ac4de0_0_587"/>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82336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el-tekst//geel//LIJN//logoBoven">
  <p:cSld name="titel-tekst//geel//LIJN//logoBoven">
    <p:spTree>
      <p:nvGrpSpPr>
        <p:cNvPr id="1" name="Shape 92"/>
        <p:cNvGrpSpPr/>
        <p:nvPr/>
      </p:nvGrpSpPr>
      <p:grpSpPr>
        <a:xfrm>
          <a:off x="0" y="0"/>
          <a:ext cx="0" cy="0"/>
          <a:chOff x="0" y="0"/>
          <a:chExt cx="0" cy="0"/>
        </a:xfrm>
      </p:grpSpPr>
      <p:sp>
        <p:nvSpPr>
          <p:cNvPr id="93" name="Google Shape;93;p76"/>
          <p:cNvSpPr txBox="1">
            <a:spLocks noGrp="1"/>
          </p:cNvSpPr>
          <p:nvPr>
            <p:ph type="body" idx="1"/>
          </p:nvPr>
        </p:nvSpPr>
        <p:spPr>
          <a:xfrm>
            <a:off x="540544" y="1349999"/>
            <a:ext cx="8064000" cy="29700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400"/>
              <a:buNone/>
              <a:defRPr/>
            </a:lvl1pPr>
            <a:lvl2pPr marL="914400" lvl="1" indent="-304800" algn="l">
              <a:lnSpc>
                <a:spcPct val="120000"/>
              </a:lnSpc>
              <a:spcBef>
                <a:spcPts val="0"/>
              </a:spcBef>
              <a:spcAft>
                <a:spcPts val="0"/>
              </a:spcAft>
              <a:buClr>
                <a:schemeClr val="dk1"/>
              </a:buClr>
              <a:buSzPts val="1200"/>
              <a:buChar char="•"/>
              <a:defRPr/>
            </a:lvl2pPr>
            <a:lvl3pPr marL="1371600" lvl="2" indent="-298450" algn="l">
              <a:lnSpc>
                <a:spcPct val="120000"/>
              </a:lnSpc>
              <a:spcBef>
                <a:spcPts val="0"/>
              </a:spcBef>
              <a:spcAft>
                <a:spcPts val="0"/>
              </a:spcAft>
              <a:buClr>
                <a:schemeClr val="dk1"/>
              </a:buClr>
              <a:buSzPts val="1100"/>
              <a:buChar char="°"/>
              <a:defRPr/>
            </a:lvl3pPr>
            <a:lvl4pPr marL="1828800" lvl="3" indent="-317500" algn="l">
              <a:lnSpc>
                <a:spcPct val="120000"/>
              </a:lnSpc>
              <a:spcBef>
                <a:spcPts val="0"/>
              </a:spcBef>
              <a:spcAft>
                <a:spcPts val="0"/>
              </a:spcAft>
              <a:buClr>
                <a:schemeClr val="dk1"/>
              </a:buClr>
              <a:buSzPts val="1400"/>
              <a:buChar char="•"/>
              <a:defRPr/>
            </a:lvl4pPr>
            <a:lvl5pPr marL="2286000" lvl="4" indent="-317500" algn="l">
              <a:lnSpc>
                <a:spcPct val="120000"/>
              </a:lnSpc>
              <a:spcBef>
                <a:spcPts val="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94" name="Google Shape;94;p76"/>
          <p:cNvPicPr preferRelativeResize="0"/>
          <p:nvPr/>
        </p:nvPicPr>
        <p:blipFill rotWithShape="1">
          <a:blip r:embed="rId2">
            <a:alphaModFix/>
          </a:blip>
          <a:srcRect/>
          <a:stretch/>
        </p:blipFill>
        <p:spPr>
          <a:xfrm>
            <a:off x="4064794" y="0"/>
            <a:ext cx="5079206" cy="1078706"/>
          </a:xfrm>
          <a:prstGeom prst="rect">
            <a:avLst/>
          </a:prstGeom>
          <a:noFill/>
          <a:ln>
            <a:noFill/>
          </a:ln>
        </p:spPr>
      </p:pic>
      <p:sp>
        <p:nvSpPr>
          <p:cNvPr id="95" name="Google Shape;95;p76"/>
          <p:cNvSpPr txBox="1">
            <a:spLocks noGrp="1"/>
          </p:cNvSpPr>
          <p:nvPr>
            <p:ph type="title"/>
          </p:nvPr>
        </p:nvSpPr>
        <p:spPr>
          <a:xfrm>
            <a:off x="539550" y="267892"/>
            <a:ext cx="8064900" cy="810000"/>
          </a:xfrm>
          <a:prstGeom prst="rect">
            <a:avLst/>
          </a:prstGeom>
          <a:noFill/>
          <a:ln>
            <a:noFill/>
          </a:ln>
        </p:spPr>
        <p:txBody>
          <a:bodyPr spcFirstLastPara="1" wrap="square" lIns="0" tIns="0" rIns="0" bIns="0" anchor="ctr" anchorCtr="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96" name="Google Shape;96;p76">
            <a:hlinkClick r:id="rId3"/>
          </p:cNvPr>
          <p:cNvPicPr preferRelativeResize="0"/>
          <p:nvPr/>
        </p:nvPicPr>
        <p:blipFill rotWithShape="1">
          <a:blip r:embed="rId4">
            <a:alphaModFix/>
          </a:blip>
          <a:srcRect/>
          <a:stretch/>
        </p:blipFill>
        <p:spPr>
          <a:xfrm>
            <a:off x="8117729" y="267891"/>
            <a:ext cx="756000" cy="311295"/>
          </a:xfrm>
          <a:prstGeom prst="rect">
            <a:avLst/>
          </a:prstGeom>
          <a:noFill/>
          <a:ln>
            <a:noFill/>
          </a:ln>
        </p:spPr>
      </p:pic>
      <p:cxnSp>
        <p:nvCxnSpPr>
          <p:cNvPr id="97" name="Google Shape;97;p76"/>
          <p:cNvCxnSpPr/>
          <p:nvPr/>
        </p:nvCxnSpPr>
        <p:spPr>
          <a:xfrm>
            <a:off x="540544" y="1080000"/>
            <a:ext cx="675000" cy="0"/>
          </a:xfrm>
          <a:prstGeom prst="straightConnector1">
            <a:avLst/>
          </a:prstGeom>
          <a:noFill/>
          <a:ln w="50800" cap="flat" cmpd="sng">
            <a:solidFill>
              <a:srgbClr val="FFEB00"/>
            </a:solidFill>
            <a:prstDash val="solid"/>
            <a:miter lim="800000"/>
            <a:headEnd type="none" w="sm" len="sm"/>
            <a:tailEnd type="none" w="sm" len="sm"/>
          </a:ln>
        </p:spPr>
      </p:cxn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Inhoud van twee" type="twoObj">
  <p:cSld name="Inhoud van twee">
    <p:spTree>
      <p:nvGrpSpPr>
        <p:cNvPr id="1" name="Shape 169"/>
        <p:cNvGrpSpPr/>
        <p:nvPr/>
      </p:nvGrpSpPr>
      <p:grpSpPr>
        <a:xfrm>
          <a:off x="0" y="0"/>
          <a:ext cx="0" cy="0"/>
          <a:chOff x="0" y="0"/>
          <a:chExt cx="0" cy="0"/>
        </a:xfrm>
      </p:grpSpPr>
      <p:pic>
        <p:nvPicPr>
          <p:cNvPr id="170" name="Google Shape;170;g1bdf6ac4de0_0_593"/>
          <p:cNvPicPr preferRelativeResize="0"/>
          <p:nvPr/>
        </p:nvPicPr>
        <p:blipFill rotWithShape="1">
          <a:blip r:embed="rId2">
            <a:alphaModFix/>
          </a:blip>
          <a:srcRect/>
          <a:stretch/>
        </p:blipFill>
        <p:spPr>
          <a:xfrm>
            <a:off x="0" y="3789710"/>
            <a:ext cx="9143998" cy="1353792"/>
          </a:xfrm>
          <a:prstGeom prst="rect">
            <a:avLst/>
          </a:prstGeom>
          <a:noFill/>
          <a:ln>
            <a:noFill/>
          </a:ln>
        </p:spPr>
      </p:pic>
      <p:sp>
        <p:nvSpPr>
          <p:cNvPr id="171" name="Google Shape;171;g1bdf6ac4de0_0_593"/>
          <p:cNvSpPr txBox="1">
            <a:spLocks noGrp="1"/>
          </p:cNvSpPr>
          <p:nvPr>
            <p:ph type="title"/>
          </p:nvPr>
        </p:nvSpPr>
        <p:spPr>
          <a:xfrm>
            <a:off x="1371601" y="273844"/>
            <a:ext cx="7020000" cy="7560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2" name="Google Shape;172;g1bdf6ac4de0_0_593"/>
          <p:cNvSpPr txBox="1">
            <a:spLocks noGrp="1"/>
          </p:cNvSpPr>
          <p:nvPr>
            <p:ph type="body" idx="1"/>
          </p:nvPr>
        </p:nvSpPr>
        <p:spPr>
          <a:xfrm>
            <a:off x="1371599"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3" name="Google Shape;173;g1bdf6ac4de0_0_593"/>
          <p:cNvSpPr txBox="1">
            <a:spLocks noGrp="1"/>
          </p:cNvSpPr>
          <p:nvPr>
            <p:ph type="body" idx="2"/>
          </p:nvPr>
        </p:nvSpPr>
        <p:spPr>
          <a:xfrm>
            <a:off x="5061601" y="1282500"/>
            <a:ext cx="3330000" cy="3240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74" name="Google Shape;174;g1bdf6ac4de0_0_593"/>
          <p:cNvSpPr txBox="1">
            <a:spLocks noGrp="1"/>
          </p:cNvSpPr>
          <p:nvPr>
            <p:ph type="ftr" idx="11"/>
          </p:nvPr>
        </p:nvSpPr>
        <p:spPr>
          <a:xfrm>
            <a:off x="5010150" y="4614623"/>
            <a:ext cx="3329700" cy="27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g1bdf6ac4de0_0_593"/>
          <p:cNvSpPr txBox="1">
            <a:spLocks noGrp="1"/>
          </p:cNvSpPr>
          <p:nvPr>
            <p:ph type="sldNum" idx="12"/>
          </p:nvPr>
        </p:nvSpPr>
        <p:spPr>
          <a:xfrm>
            <a:off x="8339666" y="4614623"/>
            <a:ext cx="280500" cy="273900"/>
          </a:xfrm>
          <a:prstGeom prst="rect">
            <a:avLst/>
          </a:prstGeom>
          <a:noFill/>
          <a:ln>
            <a:noFill/>
          </a:ln>
        </p:spPr>
        <p:txBody>
          <a:bodyPr spcFirstLastPara="1" wrap="square" lIns="0" tIns="0" rIns="0" bIns="0" anchor="b"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192307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3"/>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93" name="Google Shape;293;p3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3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95" name="Google Shape;295;p33"/>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296" name="Google Shape;296;p33"/>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Highlight">
  <p:cSld name="Highlight">
    <p:bg>
      <p:bgPr>
        <a:solidFill>
          <a:srgbClr val="FFEB00"/>
        </a:solidFill>
        <a:effectLst/>
      </p:bgPr>
    </p:bg>
    <p:spTree>
      <p:nvGrpSpPr>
        <p:cNvPr id="1" name="Shape 297"/>
        <p:cNvGrpSpPr/>
        <p:nvPr/>
      </p:nvGrpSpPr>
      <p:grpSpPr>
        <a:xfrm>
          <a:off x="0" y="0"/>
          <a:ext cx="0" cy="0"/>
          <a:chOff x="0" y="0"/>
          <a:chExt cx="0" cy="0"/>
        </a:xfrm>
      </p:grpSpPr>
      <p:sp>
        <p:nvSpPr>
          <p:cNvPr id="298" name="Google Shape;298;p3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_44-contact">
  <p:cSld name="1_44-contact">
    <p:spTree>
      <p:nvGrpSpPr>
        <p:cNvPr id="1" name="Shape 299"/>
        <p:cNvGrpSpPr/>
        <p:nvPr/>
      </p:nvGrpSpPr>
      <p:grpSpPr>
        <a:xfrm>
          <a:off x="0" y="0"/>
          <a:ext cx="0" cy="0"/>
          <a:chOff x="0" y="0"/>
          <a:chExt cx="0" cy="0"/>
        </a:xfrm>
      </p:grpSpPr>
      <p:pic>
        <p:nvPicPr>
          <p:cNvPr id="300" name="Google Shape;300;p35" descr="Afbeelding met gebouw, persoon, buiten&#10;&#10;Automatisch gegenereerde beschrijving"/>
          <p:cNvPicPr preferRelativeResize="0"/>
          <p:nvPr/>
        </p:nvPicPr>
        <p:blipFill rotWithShape="1">
          <a:blip r:embed="rId2">
            <a:alphaModFix/>
          </a:blip>
          <a:srcRect r="41768"/>
          <a:stretch/>
        </p:blipFill>
        <p:spPr>
          <a:xfrm>
            <a:off x="5493258" y="968783"/>
            <a:ext cx="3653852" cy="4181873"/>
          </a:xfrm>
          <a:prstGeom prst="rect">
            <a:avLst/>
          </a:prstGeom>
          <a:noFill/>
          <a:ln>
            <a:noFill/>
          </a:ln>
        </p:spPr>
      </p:pic>
      <p:sp>
        <p:nvSpPr>
          <p:cNvPr id="301" name="Google Shape;301;p35"/>
          <p:cNvSpPr/>
          <p:nvPr/>
        </p:nvSpPr>
        <p:spPr>
          <a:xfrm>
            <a:off x="0" y="0"/>
            <a:ext cx="8623430" cy="5142694"/>
          </a:xfrm>
          <a:custGeom>
            <a:avLst/>
            <a:gdLst/>
            <a:ahLst/>
            <a:cxnLst/>
            <a:rect l="l" t="t" r="r" b="b"/>
            <a:pathLst>
              <a:path w="11497906" h="6856925" extrusionOk="0">
                <a:moveTo>
                  <a:pt x="0" y="0"/>
                </a:moveTo>
                <a:lnTo>
                  <a:pt x="11497906" y="0"/>
                </a:lnTo>
                <a:lnTo>
                  <a:pt x="7989245" y="6856926"/>
                </a:lnTo>
                <a:lnTo>
                  <a:pt x="0" y="6856926"/>
                </a:lnTo>
                <a:close/>
              </a:path>
            </a:pathLst>
          </a:custGeom>
          <a:solidFill>
            <a:srgbClr val="FFFFFF"/>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2" name="Google Shape;302;p35"/>
          <p:cNvSpPr/>
          <p:nvPr/>
        </p:nvSpPr>
        <p:spPr>
          <a:xfrm>
            <a:off x="2990238" y="0"/>
            <a:ext cx="5633191" cy="1079808"/>
          </a:xfrm>
          <a:custGeom>
            <a:avLst/>
            <a:gdLst/>
            <a:ahLst/>
            <a:cxnLst/>
            <a:rect l="l" t="t" r="r" b="b"/>
            <a:pathLst>
              <a:path w="7510921" h="1439744" extrusionOk="0">
                <a:moveTo>
                  <a:pt x="6774818" y="1439744"/>
                </a:moveTo>
                <a:lnTo>
                  <a:pt x="7510922" y="0"/>
                </a:lnTo>
                <a:lnTo>
                  <a:pt x="1346180" y="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nvGrpSpPr>
          <p:cNvPr id="303" name="Google Shape;303;p35"/>
          <p:cNvGrpSpPr/>
          <p:nvPr/>
        </p:nvGrpSpPr>
        <p:grpSpPr>
          <a:xfrm>
            <a:off x="8071352" y="0"/>
            <a:ext cx="1071216" cy="1307513"/>
            <a:chOff x="10761802" y="0"/>
            <a:chExt cx="1428288" cy="1743350"/>
          </a:xfrm>
        </p:grpSpPr>
        <p:sp>
          <p:nvSpPr>
            <p:cNvPr id="304" name="Google Shape;304;p35"/>
            <p:cNvSpPr/>
            <p:nvPr/>
          </p:nvSpPr>
          <p:spPr>
            <a:xfrm>
              <a:off x="11571420" y="1612551"/>
              <a:ext cx="618670" cy="130799"/>
            </a:xfrm>
            <a:custGeom>
              <a:avLst/>
              <a:gdLst/>
              <a:ahLst/>
              <a:cxnLst/>
              <a:rect l="l" t="t" r="r" b="b"/>
              <a:pathLst>
                <a:path w="618670" h="130799" extrusionOk="0">
                  <a:moveTo>
                    <a:pt x="618671" y="130799"/>
                  </a:moveTo>
                  <a:lnTo>
                    <a:pt x="0" y="0"/>
                  </a:lnTo>
                  <a:lnTo>
                    <a:pt x="618671" y="130799"/>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305" name="Google Shape;305;p35"/>
            <p:cNvSpPr/>
            <p:nvPr/>
          </p:nvSpPr>
          <p:spPr>
            <a:xfrm>
              <a:off x="10761802" y="0"/>
              <a:ext cx="1428288" cy="1743350"/>
            </a:xfrm>
            <a:custGeom>
              <a:avLst/>
              <a:gdLst/>
              <a:ahLst/>
              <a:cxnLst/>
              <a:rect l="l" t="t" r="r" b="b"/>
              <a:pathLst>
                <a:path w="1428288" h="1743350" extrusionOk="0">
                  <a:moveTo>
                    <a:pt x="1428289" y="0"/>
                  </a:moveTo>
                  <a:lnTo>
                    <a:pt x="736104" y="0"/>
                  </a:lnTo>
                  <a:lnTo>
                    <a:pt x="0" y="1439744"/>
                  </a:lnTo>
                  <a:lnTo>
                    <a:pt x="809618" y="1612552"/>
                  </a:lnTo>
                  <a:lnTo>
                    <a:pt x="1428289" y="1743351"/>
                  </a:lnTo>
                  <a:close/>
                </a:path>
              </a:pathLst>
            </a:custGeom>
            <a:solidFill>
              <a:srgbClr val="F5F5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grpSp>
      <p:sp>
        <p:nvSpPr>
          <p:cNvPr id="306" name="Google Shape;306;p35"/>
          <p:cNvSpPr txBox="1">
            <a:spLocks noGrp="1"/>
          </p:cNvSpPr>
          <p:nvPr>
            <p:ph type="title"/>
          </p:nvPr>
        </p:nvSpPr>
        <p:spPr>
          <a:xfrm>
            <a:off x="540544" y="1392153"/>
            <a:ext cx="4714850" cy="810772"/>
          </a:xfrm>
          <a:prstGeom prst="rect">
            <a:avLst/>
          </a:prstGeom>
          <a:noFill/>
          <a:ln>
            <a:noFill/>
          </a:ln>
        </p:spPr>
        <p:txBody>
          <a:bodyPr spcFirstLastPara="1" wrap="square" lIns="0" tIns="0" rIns="91425" bIns="45700" anchor="ctr" anchorCtr="0">
            <a:normAutofit/>
          </a:bodyPr>
          <a:lstStyle>
            <a:lvl1pPr lvl="0" algn="l">
              <a:lnSpc>
                <a:spcPct val="90000"/>
              </a:lnSpc>
              <a:spcBef>
                <a:spcPts val="0"/>
              </a:spcBef>
              <a:spcAft>
                <a:spcPts val="0"/>
              </a:spcAft>
              <a:buSzPts val="36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35"/>
          <p:cNvSpPr txBox="1">
            <a:spLocks noGrp="1"/>
          </p:cNvSpPr>
          <p:nvPr>
            <p:ph type="body" idx="1"/>
          </p:nvPr>
        </p:nvSpPr>
        <p:spPr>
          <a:xfrm>
            <a:off x="540544" y="2793792"/>
            <a:ext cx="4714850" cy="152620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SzPts val="2800"/>
              <a:buNone/>
              <a:defRPr/>
            </a:lvl1pPr>
            <a:lvl2pPr marL="685800" lvl="1" indent="-240030" algn="l">
              <a:lnSpc>
                <a:spcPct val="90000"/>
              </a:lnSpc>
              <a:spcBef>
                <a:spcPts val="375"/>
              </a:spcBef>
              <a:spcAft>
                <a:spcPts val="0"/>
              </a:spcAft>
              <a:buSzPts val="1440"/>
              <a:buChar char="■"/>
              <a:defRPr/>
            </a:lvl2pPr>
            <a:lvl3pPr marL="1028700" lvl="2" indent="-228600" algn="l">
              <a:lnSpc>
                <a:spcPct val="90000"/>
              </a:lnSpc>
              <a:spcBef>
                <a:spcPts val="375"/>
              </a:spcBef>
              <a:spcAft>
                <a:spcPts val="0"/>
              </a:spcAft>
              <a:buSzPts val="1200"/>
              <a:buChar char="🞐"/>
              <a:defRPr/>
            </a:lvl3pPr>
            <a:lvl4pPr marL="1371600" lvl="3" indent="-222885" algn="l">
              <a:lnSpc>
                <a:spcPct val="90000"/>
              </a:lnSpc>
              <a:spcBef>
                <a:spcPts val="375"/>
              </a:spcBef>
              <a:spcAft>
                <a:spcPts val="0"/>
              </a:spcAft>
              <a:buSzPts val="1080"/>
              <a:buChar char="■"/>
              <a:defRPr/>
            </a:lvl4pPr>
            <a:lvl5pPr marL="1714500" lvl="4" indent="-217170" algn="l">
              <a:lnSpc>
                <a:spcPct val="90000"/>
              </a:lnSpc>
              <a:spcBef>
                <a:spcPts val="375"/>
              </a:spcBef>
              <a:spcAft>
                <a:spcPts val="0"/>
              </a:spcAft>
              <a:buSzPts val="960"/>
              <a:buChar char="🞐"/>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endParaRPr/>
          </a:p>
        </p:txBody>
      </p:sp>
      <p:cxnSp>
        <p:nvCxnSpPr>
          <p:cNvPr id="308" name="Google Shape;308;p35"/>
          <p:cNvCxnSpPr/>
          <p:nvPr/>
        </p:nvCxnSpPr>
        <p:spPr>
          <a:xfrm>
            <a:off x="540544" y="1080000"/>
            <a:ext cx="675000" cy="0"/>
          </a:xfrm>
          <a:prstGeom prst="straightConnector1">
            <a:avLst/>
          </a:prstGeom>
          <a:noFill/>
          <a:ln w="50800" cap="flat" cmpd="sng">
            <a:solidFill>
              <a:srgbClr val="FFEB00"/>
            </a:solidFill>
            <a:prstDash val="solid"/>
            <a:round/>
            <a:headEnd type="none" w="sm" len="sm"/>
            <a:tailEnd type="none" w="sm" len="sm"/>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el_01">
  <p:cSld name="Titel_01">
    <p:spTree>
      <p:nvGrpSpPr>
        <p:cNvPr id="1" name="Shape 309"/>
        <p:cNvGrpSpPr/>
        <p:nvPr/>
      </p:nvGrpSpPr>
      <p:grpSpPr>
        <a:xfrm>
          <a:off x="0" y="0"/>
          <a:ext cx="0" cy="0"/>
          <a:chOff x="0" y="0"/>
          <a:chExt cx="0" cy="0"/>
        </a:xfrm>
      </p:grpSpPr>
      <p:pic>
        <p:nvPicPr>
          <p:cNvPr id="310" name="Google Shape;310;p36"/>
          <p:cNvPicPr preferRelativeResize="0"/>
          <p:nvPr/>
        </p:nvPicPr>
        <p:blipFill rotWithShape="1">
          <a:blip r:embed="rId2">
            <a:alphaModFix/>
          </a:blip>
          <a:srcRect/>
          <a:stretch/>
        </p:blipFill>
        <p:spPr>
          <a:xfrm>
            <a:off x="3660887" y="216522"/>
            <a:ext cx="5191125" cy="4704229"/>
          </a:xfrm>
          <a:prstGeom prst="rect">
            <a:avLst/>
          </a:prstGeom>
          <a:noFill/>
          <a:ln>
            <a:noFill/>
          </a:ln>
        </p:spPr>
      </p:pic>
      <p:sp>
        <p:nvSpPr>
          <p:cNvPr id="311" name="Google Shape;311;p36"/>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36"/>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3" name="Google Shape;313;p36" descr="A picture containing text&#10;&#10;Description automatically generated"/>
          <p:cNvPicPr preferRelativeResize="0"/>
          <p:nvPr/>
        </p:nvPicPr>
        <p:blipFill rotWithShape="1">
          <a:blip r:embed="rId3">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Algemeen_01 1">
  <p:cSld name="Algemeen_01_1">
    <p:spTree>
      <p:nvGrpSpPr>
        <p:cNvPr id="1" name="Shape 314"/>
        <p:cNvGrpSpPr/>
        <p:nvPr/>
      </p:nvGrpSpPr>
      <p:grpSpPr>
        <a:xfrm>
          <a:off x="0" y="0"/>
          <a:ext cx="0" cy="0"/>
          <a:chOff x="0" y="0"/>
          <a:chExt cx="0" cy="0"/>
        </a:xfrm>
      </p:grpSpPr>
      <p:sp>
        <p:nvSpPr>
          <p:cNvPr id="315" name="Google Shape;315;p37"/>
          <p:cNvSpPr txBox="1">
            <a:spLocks noGrp="1"/>
          </p:cNvSpPr>
          <p:nvPr>
            <p:ph type="body" idx="1"/>
          </p:nvPr>
        </p:nvSpPr>
        <p:spPr>
          <a:xfrm>
            <a:off x="628650" y="1409326"/>
            <a:ext cx="7886700" cy="322335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6" name="Google Shape;316;p37"/>
          <p:cNvSpPr txBox="1">
            <a:spLocks noGrp="1"/>
          </p:cNvSpPr>
          <p:nvPr>
            <p:ph type="ftr" idx="11"/>
          </p:nvPr>
        </p:nvSpPr>
        <p:spPr>
          <a:xfrm>
            <a:off x="7355609" y="4856892"/>
            <a:ext cx="1547550" cy="2738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37"/>
          <p:cNvSpPr txBox="1">
            <a:spLocks noGrp="1"/>
          </p:cNvSpPr>
          <p:nvPr>
            <p:ph type="sldNum" idx="12"/>
          </p:nvPr>
        </p:nvSpPr>
        <p:spPr>
          <a:xfrm>
            <a:off x="8515350" y="4856893"/>
            <a:ext cx="6286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18" name="Google Shape;318;p37"/>
          <p:cNvSpPr/>
          <p:nvPr/>
        </p:nvSpPr>
        <p:spPr>
          <a:xfrm>
            <a:off x="0" y="0"/>
            <a:ext cx="164700"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19" name="Google Shape;319;p37"/>
          <p:cNvSpPr txBox="1">
            <a:spLocks noGrp="1"/>
          </p:cNvSpPr>
          <p:nvPr>
            <p:ph type="body" idx="2"/>
          </p:nvPr>
        </p:nvSpPr>
        <p:spPr>
          <a:xfrm>
            <a:off x="628650" y="931163"/>
            <a:ext cx="7886700" cy="348525"/>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20" name="Google Shape;320;p37"/>
          <p:cNvSpPr txBox="1"/>
          <p:nvPr/>
        </p:nvSpPr>
        <p:spPr>
          <a:xfrm>
            <a:off x="502725" y="168389"/>
            <a:ext cx="8343000" cy="810225"/>
          </a:xfrm>
          <a:prstGeom prst="rect">
            <a:avLst/>
          </a:prstGeom>
          <a:noFill/>
          <a:ln>
            <a:noFill/>
          </a:ln>
        </p:spPr>
        <p:txBody>
          <a:bodyPr spcFirstLastPara="1" wrap="square" lIns="91425" tIns="91425" rIns="91425" bIns="91425" anchor="t" anchorCtr="0">
            <a:noAutofit/>
          </a:bodyPr>
          <a:lstStyle/>
          <a:p>
            <a:pPr marL="342900" marR="0" lvl="0" indent="0" algn="l" rtl="0">
              <a:lnSpc>
                <a:spcPct val="100000"/>
              </a:lnSpc>
              <a:spcBef>
                <a:spcPts val="0"/>
              </a:spcBef>
              <a:spcAft>
                <a:spcPts val="0"/>
              </a:spcAft>
              <a:buClr>
                <a:srgbClr val="000000"/>
              </a:buClr>
              <a:buSzPts val="2800"/>
              <a:buFont typeface="Arial"/>
              <a:buNone/>
            </a:pPr>
            <a:r>
              <a:rPr lang="en-US" sz="2100" b="1" i="0" u="none" strike="noStrike" cap="none">
                <a:solidFill>
                  <a:schemeClr val="dk1"/>
                </a:solidFill>
                <a:latin typeface="Calibri"/>
                <a:ea typeface="Calibri"/>
                <a:cs typeface="Calibri"/>
                <a:sym typeface="Calibri"/>
              </a:rPr>
              <a:t> </a:t>
            </a:r>
            <a:endParaRPr sz="2400" b="1" i="0" u="none" strike="noStrike" cap="none">
              <a:solidFill>
                <a:srgbClr val="000000"/>
              </a:solidFill>
              <a:latin typeface="Proxima Nova"/>
              <a:ea typeface="Proxima Nova"/>
              <a:cs typeface="Proxima Nova"/>
              <a:sym typeface="Proxima Nova"/>
            </a:endParaRPr>
          </a:p>
        </p:txBody>
      </p:sp>
      <p:cxnSp>
        <p:nvCxnSpPr>
          <p:cNvPr id="321" name="Google Shape;321;p37"/>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refdag">
  <p:cSld name="Trefdag">
    <p:spTree>
      <p:nvGrpSpPr>
        <p:cNvPr id="1" name="Shape 322"/>
        <p:cNvGrpSpPr/>
        <p:nvPr/>
      </p:nvGrpSpPr>
      <p:grpSpPr>
        <a:xfrm>
          <a:off x="0" y="0"/>
          <a:ext cx="0" cy="0"/>
          <a:chOff x="0" y="0"/>
          <a:chExt cx="0" cy="0"/>
        </a:xfrm>
      </p:grpSpPr>
      <p:pic>
        <p:nvPicPr>
          <p:cNvPr id="323" name="Google Shape;323;p38"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24" name="Google Shape;324;p3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25" name="Google Shape;325;p38"/>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326" name="Google Shape;326;p38"/>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el_02">
  <p:cSld name="Titel_02">
    <p:spTree>
      <p:nvGrpSpPr>
        <p:cNvPr id="1" name="Shape 327"/>
        <p:cNvGrpSpPr/>
        <p:nvPr/>
      </p:nvGrpSpPr>
      <p:grpSpPr>
        <a:xfrm>
          <a:off x="0" y="0"/>
          <a:ext cx="0" cy="0"/>
          <a:chOff x="0" y="0"/>
          <a:chExt cx="0" cy="0"/>
        </a:xfrm>
      </p:grpSpPr>
      <p:sp>
        <p:nvSpPr>
          <p:cNvPr id="328" name="Google Shape;328;p39"/>
          <p:cNvSpPr>
            <a:spLocks noGrp="1"/>
          </p:cNvSpPr>
          <p:nvPr>
            <p:ph type="pic" idx="2"/>
          </p:nvPr>
        </p:nvSpPr>
        <p:spPr>
          <a:xfrm>
            <a:off x="4337891" y="213789"/>
            <a:ext cx="4514121" cy="4706963"/>
          </a:xfrm>
          <a:prstGeom prst="rect">
            <a:avLst/>
          </a:prstGeom>
          <a:noFill/>
          <a:ln>
            <a:noFill/>
          </a:ln>
        </p:spPr>
      </p:sp>
      <p:sp>
        <p:nvSpPr>
          <p:cNvPr id="329" name="Google Shape;329;p39"/>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39"/>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1" name="Google Shape;331;p39"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ussenTitelFoto_01">
  <p:cSld name="TussenTitelFoto_01">
    <p:spTree>
      <p:nvGrpSpPr>
        <p:cNvPr id="1" name="Shape 332"/>
        <p:cNvGrpSpPr/>
        <p:nvPr/>
      </p:nvGrpSpPr>
      <p:grpSpPr>
        <a:xfrm>
          <a:off x="0" y="0"/>
          <a:ext cx="0" cy="0"/>
          <a:chOff x="0" y="0"/>
          <a:chExt cx="0" cy="0"/>
        </a:xfrm>
      </p:grpSpPr>
      <p:sp>
        <p:nvSpPr>
          <p:cNvPr id="333" name="Google Shape;333;p40"/>
          <p:cNvSpPr>
            <a:spLocks noGrp="1"/>
          </p:cNvSpPr>
          <p:nvPr>
            <p:ph type="pic" idx="2"/>
          </p:nvPr>
        </p:nvSpPr>
        <p:spPr>
          <a:xfrm>
            <a:off x="287339" y="217488"/>
            <a:ext cx="5826995" cy="4697412"/>
          </a:xfrm>
          <a:prstGeom prst="rect">
            <a:avLst/>
          </a:prstGeom>
          <a:solidFill>
            <a:schemeClr val="accent5"/>
          </a:solidFill>
          <a:ln>
            <a:noFill/>
          </a:ln>
        </p:spPr>
      </p:sp>
      <p:sp>
        <p:nvSpPr>
          <p:cNvPr id="334" name="Google Shape;334;p40"/>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ussenTitelFoto_02">
  <p:cSld name="TussenTitelFoto_02">
    <p:spTree>
      <p:nvGrpSpPr>
        <p:cNvPr id="1" name="Shape 335"/>
        <p:cNvGrpSpPr/>
        <p:nvPr/>
      </p:nvGrpSpPr>
      <p:grpSpPr>
        <a:xfrm>
          <a:off x="0" y="0"/>
          <a:ext cx="0" cy="0"/>
          <a:chOff x="0" y="0"/>
          <a:chExt cx="0" cy="0"/>
        </a:xfrm>
      </p:grpSpPr>
      <p:sp>
        <p:nvSpPr>
          <p:cNvPr id="336" name="Google Shape;336;p41"/>
          <p:cNvSpPr>
            <a:spLocks noGrp="1"/>
          </p:cNvSpPr>
          <p:nvPr>
            <p:ph type="pic" idx="2"/>
          </p:nvPr>
        </p:nvSpPr>
        <p:spPr>
          <a:xfrm>
            <a:off x="179296" y="0"/>
            <a:ext cx="8964704" cy="5143500"/>
          </a:xfrm>
          <a:prstGeom prst="rect">
            <a:avLst/>
          </a:prstGeom>
          <a:noFill/>
          <a:ln>
            <a:noFill/>
          </a:ln>
        </p:spPr>
      </p:sp>
      <p:sp>
        <p:nvSpPr>
          <p:cNvPr id="337" name="Google Shape;337;p41"/>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38" name="Google Shape;338;p41"/>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112"/>
        <p:cNvGrpSpPr/>
        <p:nvPr/>
      </p:nvGrpSpPr>
      <p:grpSpPr>
        <a:xfrm>
          <a:off x="0" y="0"/>
          <a:ext cx="0" cy="0"/>
          <a:chOff x="0" y="0"/>
          <a:chExt cx="0" cy="0"/>
        </a:xfrm>
      </p:grpSpPr>
      <p:pic>
        <p:nvPicPr>
          <p:cNvPr id="113" name="Google Shape;113;p60"/>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114" name="Google Shape;114;p60"/>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115" name="Google Shape;115;p60"/>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ussenTitelGrijs_01">
  <p:cSld name="TussenTitelGrijs_01">
    <p:spTree>
      <p:nvGrpSpPr>
        <p:cNvPr id="1" name="Shape 339"/>
        <p:cNvGrpSpPr/>
        <p:nvPr/>
      </p:nvGrpSpPr>
      <p:grpSpPr>
        <a:xfrm>
          <a:off x="0" y="0"/>
          <a:ext cx="0" cy="0"/>
          <a:chOff x="0" y="0"/>
          <a:chExt cx="0" cy="0"/>
        </a:xfrm>
      </p:grpSpPr>
      <p:pic>
        <p:nvPicPr>
          <p:cNvPr id="340" name="Google Shape;340;p42"/>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1" name="Google Shape;341;p42"/>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2" name="Google Shape;342;p42"/>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ussenTitelGrijs_02">
  <p:cSld name="TussenTitelGrijs_02">
    <p:spTree>
      <p:nvGrpSpPr>
        <p:cNvPr id="1" name="Shape 343"/>
        <p:cNvGrpSpPr/>
        <p:nvPr/>
      </p:nvGrpSpPr>
      <p:grpSpPr>
        <a:xfrm>
          <a:off x="0" y="0"/>
          <a:ext cx="0" cy="0"/>
          <a:chOff x="0" y="0"/>
          <a:chExt cx="0" cy="0"/>
        </a:xfrm>
      </p:grpSpPr>
      <p:pic>
        <p:nvPicPr>
          <p:cNvPr id="344" name="Google Shape;344;p4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345" name="Google Shape;345;p43"/>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46" name="Google Shape;346;p4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Highlight">
  <p:cSld name="Highlight 2">
    <p:bg>
      <p:bgPr>
        <a:solidFill>
          <a:srgbClr val="FFEB00"/>
        </a:solidFill>
        <a:effectLst/>
      </p:bgPr>
    </p:bg>
    <p:spTree>
      <p:nvGrpSpPr>
        <p:cNvPr id="1" name="Shape 347"/>
        <p:cNvGrpSpPr/>
        <p:nvPr/>
      </p:nvGrpSpPr>
      <p:grpSpPr>
        <a:xfrm>
          <a:off x="0" y="0"/>
          <a:ext cx="0" cy="0"/>
          <a:chOff x="0" y="0"/>
          <a:chExt cx="0" cy="0"/>
        </a:xfrm>
      </p:grpSpPr>
      <p:sp>
        <p:nvSpPr>
          <p:cNvPr id="348" name="Google Shape;348;p44"/>
          <p:cNvSpPr txBox="1">
            <a:spLocks noGrp="1"/>
          </p:cNvSpPr>
          <p:nvPr>
            <p:ph type="body" idx="1"/>
          </p:nvPr>
        </p:nvSpPr>
        <p:spPr>
          <a:xfrm>
            <a:off x="1317524" y="602702"/>
            <a:ext cx="6843244" cy="3188902"/>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accent2"/>
              </a:buClr>
              <a:buSzPts val="4800"/>
              <a:buFont typeface="Calibri"/>
              <a:buNone/>
              <a:defRPr sz="36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Algemeen_02">
  <p:cSld name="Algemeen_02">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4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2" name="Google Shape;352;p4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4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54" name="Google Shape;354;p4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5" name="Google Shape;355;p4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6" name="Google Shape;356;p4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7" name="Google Shape;357;p4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58" name="Google Shape;358;p4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59" name="Google Shape;359;p4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Algemeen_03">
  <p:cSld name="Algemeen_03">
    <p:spTree>
      <p:nvGrpSpPr>
        <p:cNvPr id="1" name="Shape 360"/>
        <p:cNvGrpSpPr/>
        <p:nvPr/>
      </p:nvGrpSpPr>
      <p:grpSpPr>
        <a:xfrm>
          <a:off x="0" y="0"/>
          <a:ext cx="0" cy="0"/>
          <a:chOff x="0" y="0"/>
          <a:chExt cx="0" cy="0"/>
        </a:xfrm>
      </p:grpSpPr>
      <p:sp>
        <p:nvSpPr>
          <p:cNvPr id="361" name="Google Shape;361;p4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62" name="Google Shape;362;p4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4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64" name="Google Shape;364;p4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5" name="Google Shape;365;p4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6" name="Google Shape;366;p4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7" name="Google Shape;367;p4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Algemeen_04">
  <p:cSld name="Algemeen_04">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4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1" name="Google Shape;371;p4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2" name="Google Shape;372;p4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73" name="Google Shape;373;p4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74" name="Google Shape;374;p47"/>
          <p:cNvSpPr>
            <a:spLocks noGrp="1"/>
          </p:cNvSpPr>
          <p:nvPr>
            <p:ph type="pic" idx="2"/>
          </p:nvPr>
        </p:nvSpPr>
        <p:spPr>
          <a:xfrm>
            <a:off x="164306" y="0"/>
            <a:ext cx="3884393" cy="5143500"/>
          </a:xfrm>
          <a:prstGeom prst="rect">
            <a:avLst/>
          </a:prstGeom>
          <a:noFill/>
          <a:ln>
            <a:noFill/>
          </a:ln>
        </p:spPr>
      </p:sp>
      <p:sp>
        <p:nvSpPr>
          <p:cNvPr id="375" name="Google Shape;375;p4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Algemeen_B01">
  <p:cSld name="Algemeen_B01">
    <p:bg>
      <p:bgPr>
        <a:solidFill>
          <a:schemeClr val="accent2"/>
        </a:solidFill>
        <a:effectLst/>
      </p:bgPr>
    </p:bg>
    <p:spTree>
      <p:nvGrpSpPr>
        <p:cNvPr id="1" name="Shape 376"/>
        <p:cNvGrpSpPr/>
        <p:nvPr/>
      </p:nvGrpSpPr>
      <p:grpSpPr>
        <a:xfrm>
          <a:off x="0" y="0"/>
          <a:ext cx="0" cy="0"/>
          <a:chOff x="0" y="0"/>
          <a:chExt cx="0" cy="0"/>
        </a:xfrm>
      </p:grpSpPr>
      <p:sp>
        <p:nvSpPr>
          <p:cNvPr id="377" name="Google Shape;377;p4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4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9" name="Google Shape;379;p4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1" name="Google Shape;381;p4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2" name="Google Shape;382;p4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Algemeen_B02">
  <p:cSld name="Algemeen_B02">
    <p:bg>
      <p:bgPr>
        <a:solidFill>
          <a:schemeClr val="dk1"/>
        </a:solidFill>
        <a:effectLst/>
      </p:bgPr>
    </p:bg>
    <p:spTree>
      <p:nvGrpSpPr>
        <p:cNvPr id="1" name="Shape 383"/>
        <p:cNvGrpSpPr/>
        <p:nvPr/>
      </p:nvGrpSpPr>
      <p:grpSpPr>
        <a:xfrm>
          <a:off x="0" y="0"/>
          <a:ext cx="0" cy="0"/>
          <a:chOff x="0" y="0"/>
          <a:chExt cx="0" cy="0"/>
        </a:xfrm>
      </p:grpSpPr>
      <p:sp>
        <p:nvSpPr>
          <p:cNvPr id="384" name="Google Shape;384;p4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4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86" name="Google Shape;386;p4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4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88" name="Google Shape;388;p4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89" name="Google Shape;389;p4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0" name="Google Shape;390;p4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1" name="Google Shape;391;p4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2" name="Google Shape;392;p4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3" name="Google Shape;393;p4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Algemeen_B03">
  <p:cSld name="Algemeen_B03">
    <p:bg>
      <p:bgPr>
        <a:solidFill>
          <a:schemeClr val="dk1"/>
        </a:solidFill>
        <a:effectLst/>
      </p:bgPr>
    </p:bg>
    <p:spTree>
      <p:nvGrpSpPr>
        <p:cNvPr id="1" name="Shape 394"/>
        <p:cNvGrpSpPr/>
        <p:nvPr/>
      </p:nvGrpSpPr>
      <p:grpSpPr>
        <a:xfrm>
          <a:off x="0" y="0"/>
          <a:ext cx="0" cy="0"/>
          <a:chOff x="0" y="0"/>
          <a:chExt cx="0" cy="0"/>
        </a:xfrm>
      </p:grpSpPr>
      <p:sp>
        <p:nvSpPr>
          <p:cNvPr id="395" name="Google Shape;395;p5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396" name="Google Shape;396;p5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5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98" name="Google Shape;398;p5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99" name="Google Shape;399;p5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0" name="Google Shape;400;p5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1" name="Google Shape;401;p5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Algemeen_B04">
  <p:cSld name="Algemeen_B04">
    <p:bg>
      <p:bgPr>
        <a:solidFill>
          <a:schemeClr val="dk1"/>
        </a:solidFill>
        <a:effectLst/>
      </p:bgPr>
    </p:bg>
    <p:spTree>
      <p:nvGrpSpPr>
        <p:cNvPr id="1" name="Shape 402"/>
        <p:cNvGrpSpPr/>
        <p:nvPr/>
      </p:nvGrpSpPr>
      <p:grpSpPr>
        <a:xfrm>
          <a:off x="0" y="0"/>
          <a:ext cx="0" cy="0"/>
          <a:chOff x="0" y="0"/>
          <a:chExt cx="0" cy="0"/>
        </a:xfrm>
      </p:grpSpPr>
      <p:sp>
        <p:nvSpPr>
          <p:cNvPr id="403" name="Google Shape;403;p5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5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5" name="Google Shape;405;p5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6" name="Google Shape;406;p5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07" name="Google Shape;407;p5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08" name="Google Shape;408;p51"/>
          <p:cNvSpPr>
            <a:spLocks noGrp="1"/>
          </p:cNvSpPr>
          <p:nvPr>
            <p:ph type="pic" idx="2"/>
          </p:nvPr>
        </p:nvSpPr>
        <p:spPr>
          <a:xfrm>
            <a:off x="164306" y="0"/>
            <a:ext cx="3884393" cy="5143500"/>
          </a:xfrm>
          <a:prstGeom prst="rect">
            <a:avLst/>
          </a:prstGeom>
          <a:noFill/>
          <a:ln>
            <a:noFill/>
          </a:ln>
        </p:spPr>
      </p:sp>
      <p:sp>
        <p:nvSpPr>
          <p:cNvPr id="409" name="Google Shape;409;p5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6"/>
        <p:cNvGrpSpPr/>
        <p:nvPr/>
      </p:nvGrpSpPr>
      <p:grpSpPr>
        <a:xfrm>
          <a:off x="0" y="0"/>
          <a:ext cx="0" cy="0"/>
          <a:chOff x="0" y="0"/>
          <a:chExt cx="0" cy="0"/>
        </a:xfrm>
      </p:grpSpPr>
      <p:sp>
        <p:nvSpPr>
          <p:cNvPr id="117" name="Google Shape;117;p104"/>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18" name="Google Shape;118;p10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9" name="Google Shape;119;p10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20" name="Google Shape;120;p10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410"/>
        <p:cNvGrpSpPr/>
        <p:nvPr/>
      </p:nvGrpSpPr>
      <p:grpSpPr>
        <a:xfrm>
          <a:off x="0" y="0"/>
          <a:ext cx="0" cy="0"/>
          <a:chOff x="0" y="0"/>
          <a:chExt cx="0" cy="0"/>
        </a:xfrm>
      </p:grpSpPr>
      <p:sp>
        <p:nvSpPr>
          <p:cNvPr id="411" name="Google Shape;411;p5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412" name="Google Shape;412;p5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413" name="Google Shape;413;p5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5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15" name="Google Shape;415;p5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Quote_02">
  <p:cSld name="Quote_02">
    <p:spTree>
      <p:nvGrpSpPr>
        <p:cNvPr id="1" name="Shape 416"/>
        <p:cNvGrpSpPr/>
        <p:nvPr/>
      </p:nvGrpSpPr>
      <p:grpSpPr>
        <a:xfrm>
          <a:off x="0" y="0"/>
          <a:ext cx="0" cy="0"/>
          <a:chOff x="0" y="0"/>
          <a:chExt cx="0" cy="0"/>
        </a:xfrm>
      </p:grpSpPr>
      <p:sp>
        <p:nvSpPr>
          <p:cNvPr id="417" name="Google Shape;417;p53"/>
          <p:cNvSpPr>
            <a:spLocks noGrp="1"/>
          </p:cNvSpPr>
          <p:nvPr>
            <p:ph type="pic" idx="2"/>
          </p:nvPr>
        </p:nvSpPr>
        <p:spPr>
          <a:xfrm>
            <a:off x="287339" y="217488"/>
            <a:ext cx="5826995" cy="4697412"/>
          </a:xfrm>
          <a:prstGeom prst="rect">
            <a:avLst/>
          </a:prstGeom>
          <a:solidFill>
            <a:schemeClr val="accent5"/>
          </a:solidFill>
          <a:ln>
            <a:noFill/>
          </a:ln>
        </p:spPr>
      </p:sp>
      <p:sp>
        <p:nvSpPr>
          <p:cNvPr id="418" name="Google Shape;418;p5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5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0" name="Google Shape;420;p5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1" name="Google Shape;421;p5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jdslijn">
  <p:cSld name="Tijdslijn">
    <p:spTree>
      <p:nvGrpSpPr>
        <p:cNvPr id="1" name="Shape 422"/>
        <p:cNvGrpSpPr/>
        <p:nvPr/>
      </p:nvGrpSpPr>
      <p:grpSpPr>
        <a:xfrm>
          <a:off x="0" y="0"/>
          <a:ext cx="0" cy="0"/>
          <a:chOff x="0" y="0"/>
          <a:chExt cx="0" cy="0"/>
        </a:xfrm>
      </p:grpSpPr>
      <p:sp>
        <p:nvSpPr>
          <p:cNvPr id="423" name="Google Shape;423;p5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5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5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26" name="Google Shape;426;p5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427" name="Google Shape;427;p5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8" name="Google Shape;428;p5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29" name="Google Shape;429;p5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0" name="Google Shape;430;p5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1" name="Google Shape;431;p5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2" name="Google Shape;432;p5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3" name="Google Shape;433;p5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4" name="Google Shape;434;p5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5" name="Google Shape;435;p5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6" name="Google Shape;436;p5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7" name="Google Shape;437;p5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8" name="Google Shape;438;p5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39" name="Google Shape;439;p5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0" name="Google Shape;440;p5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1" name="Google Shape;441;p5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2" name="Google Shape;442;p5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3" name="Google Shape;443;p5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4" name="Google Shape;444;p5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5" name="Google Shape;445;p5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6" name="Google Shape;446;p5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7" name="Google Shape;447;p5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8" name="Google Shape;448;p5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9" name="Google Shape;449;p5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0" name="Google Shape;450;p5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1" name="Google Shape;451;p5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452" name="Google Shape;452;p5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453" name="Google Shape;453;p5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54" name="Google Shape;454;p5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455" name="Google Shape;455;p54" title="Maandlijnen van tijdlijn"/>
          <p:cNvGrpSpPr/>
          <p:nvPr/>
        </p:nvGrpSpPr>
        <p:grpSpPr>
          <a:xfrm>
            <a:off x="357998" y="3447364"/>
            <a:ext cx="8579034" cy="136226"/>
            <a:chOff x="620712" y="3799174"/>
            <a:chExt cx="10856346" cy="154901"/>
          </a:xfrm>
        </p:grpSpPr>
        <p:cxnSp>
          <p:nvCxnSpPr>
            <p:cNvPr id="456" name="Google Shape;456;p5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7" name="Google Shape;457;p5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8" name="Google Shape;458;p5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59" name="Google Shape;459;p5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0" name="Google Shape;460;p5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1" name="Google Shape;461;p5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2" name="Google Shape;462;p5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3" name="Google Shape;463;p5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4" name="Google Shape;464;p5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5" name="Google Shape;465;p5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6" name="Google Shape;466;p5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7" name="Google Shape;467;p5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8" name="Google Shape;468;p5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69" name="Google Shape;469;p5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0" name="Google Shape;470;p5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1" name="Google Shape;471;p5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2" name="Google Shape;472;p5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3" name="Google Shape;473;p5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4" name="Google Shape;474;p5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5" name="Google Shape;475;p5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6" name="Google Shape;476;p5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7" name="Google Shape;477;p5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8" name="Google Shape;478;p5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479" name="Google Shape;479;p5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480" name="Google Shape;480;p5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1" name="Google Shape;481;p5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2" name="Google Shape;482;p5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3" name="Google Shape;483;p5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4" name="Google Shape;484;p5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tappen_01">
  <p:cSld name="Stappen_01">
    <p:spTree>
      <p:nvGrpSpPr>
        <p:cNvPr id="1" name="Shape 485"/>
        <p:cNvGrpSpPr/>
        <p:nvPr/>
      </p:nvGrpSpPr>
      <p:grpSpPr>
        <a:xfrm>
          <a:off x="0" y="0"/>
          <a:ext cx="0" cy="0"/>
          <a:chOff x="0" y="0"/>
          <a:chExt cx="0" cy="0"/>
        </a:xfrm>
      </p:grpSpPr>
      <p:pic>
        <p:nvPicPr>
          <p:cNvPr id="486" name="Google Shape;486;p5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487" name="Google Shape;487;p5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5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489" name="Google Shape;489;p5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55"/>
          <p:cNvSpPr>
            <a:spLocks noGrp="1"/>
          </p:cNvSpPr>
          <p:nvPr>
            <p:ph type="pic" idx="2"/>
          </p:nvPr>
        </p:nvSpPr>
        <p:spPr>
          <a:xfrm>
            <a:off x="600206" y="1839763"/>
            <a:ext cx="1808162" cy="2034494"/>
          </a:xfrm>
          <a:prstGeom prst="rect">
            <a:avLst/>
          </a:prstGeom>
          <a:noFill/>
          <a:ln>
            <a:noFill/>
          </a:ln>
        </p:spPr>
      </p:sp>
      <p:sp>
        <p:nvSpPr>
          <p:cNvPr id="491" name="Google Shape;491;p5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2" name="Google Shape;492;p5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3" name="Google Shape;493;p55"/>
          <p:cNvSpPr>
            <a:spLocks noGrp="1"/>
          </p:cNvSpPr>
          <p:nvPr>
            <p:ph type="pic" idx="4"/>
          </p:nvPr>
        </p:nvSpPr>
        <p:spPr>
          <a:xfrm>
            <a:off x="2689406" y="1839763"/>
            <a:ext cx="1808162" cy="2034494"/>
          </a:xfrm>
          <a:prstGeom prst="rect">
            <a:avLst/>
          </a:prstGeom>
          <a:noFill/>
          <a:ln>
            <a:noFill/>
          </a:ln>
        </p:spPr>
      </p:sp>
      <p:sp>
        <p:nvSpPr>
          <p:cNvPr id="494" name="Google Shape;494;p5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5" name="Google Shape;495;p5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6" name="Google Shape;496;p55"/>
          <p:cNvSpPr>
            <a:spLocks noGrp="1"/>
          </p:cNvSpPr>
          <p:nvPr>
            <p:ph type="pic" idx="7"/>
          </p:nvPr>
        </p:nvSpPr>
        <p:spPr>
          <a:xfrm>
            <a:off x="4778605" y="1839763"/>
            <a:ext cx="1808162" cy="2034494"/>
          </a:xfrm>
          <a:prstGeom prst="rect">
            <a:avLst/>
          </a:prstGeom>
          <a:noFill/>
          <a:ln>
            <a:noFill/>
          </a:ln>
        </p:spPr>
      </p:sp>
      <p:sp>
        <p:nvSpPr>
          <p:cNvPr id="497" name="Google Shape;497;p5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8" name="Google Shape;498;p5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99" name="Google Shape;499;p55"/>
          <p:cNvSpPr>
            <a:spLocks noGrp="1"/>
          </p:cNvSpPr>
          <p:nvPr>
            <p:ph type="pic" idx="13"/>
          </p:nvPr>
        </p:nvSpPr>
        <p:spPr>
          <a:xfrm>
            <a:off x="6867805" y="1839763"/>
            <a:ext cx="1808162" cy="2034494"/>
          </a:xfrm>
          <a:prstGeom prst="rect">
            <a:avLst/>
          </a:prstGeom>
          <a:noFill/>
          <a:ln>
            <a:noFill/>
          </a:ln>
        </p:spPr>
      </p:sp>
      <p:sp>
        <p:nvSpPr>
          <p:cNvPr id="500" name="Google Shape;500;p5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1" name="Google Shape;501;p5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2" name="Google Shape;502;p5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tappen_02">
  <p:cSld name="Stappen_02">
    <p:bg>
      <p:bgPr>
        <a:solidFill>
          <a:schemeClr val="accent2"/>
        </a:solidFill>
        <a:effectLst/>
      </p:bgPr>
    </p:bg>
    <p:spTree>
      <p:nvGrpSpPr>
        <p:cNvPr id="1" name="Shape 503"/>
        <p:cNvGrpSpPr/>
        <p:nvPr/>
      </p:nvGrpSpPr>
      <p:grpSpPr>
        <a:xfrm>
          <a:off x="0" y="0"/>
          <a:ext cx="0" cy="0"/>
          <a:chOff x="0" y="0"/>
          <a:chExt cx="0" cy="0"/>
        </a:xfrm>
      </p:grpSpPr>
      <p:sp>
        <p:nvSpPr>
          <p:cNvPr id="504" name="Google Shape;504;p5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5" name="Google Shape;505;p5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06" name="Google Shape;506;p5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07" name="Google Shape;507;p5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5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5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5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5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2" name="Google Shape;512;p5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3" name="Google Shape;513;p5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4" name="Google Shape;514;p5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5" name="Google Shape;515;p5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6" name="Google Shape;516;p5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7" name="Google Shape;517;p5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8" name="Google Shape;518;p5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19" name="Google Shape;519;p5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0" name="Google Shape;520;p5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1" name="Google Shape;521;p5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2" name="Google Shape;522;p5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3" name="Google Shape;523;p5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4" name="Google Shape;524;p5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525"/>
        <p:cNvGrpSpPr/>
        <p:nvPr/>
      </p:nvGrpSpPr>
      <p:grpSpPr>
        <a:xfrm>
          <a:off x="0" y="0"/>
          <a:ext cx="0" cy="0"/>
          <a:chOff x="0" y="0"/>
          <a:chExt cx="0" cy="0"/>
        </a:xfrm>
      </p:grpSpPr>
      <p:sp>
        <p:nvSpPr>
          <p:cNvPr id="526" name="Google Shape;526;p57"/>
          <p:cNvSpPr txBox="1">
            <a:spLocks noGrp="1"/>
          </p:cNvSpPr>
          <p:nvPr>
            <p:ph type="body" idx="1"/>
          </p:nvPr>
        </p:nvSpPr>
        <p:spPr>
          <a:xfrm>
            <a:off x="628651" y="1111661"/>
            <a:ext cx="7886700" cy="3744225"/>
          </a:xfrm>
          <a:prstGeom prst="rect">
            <a:avLst/>
          </a:prstGeom>
          <a:noFill/>
          <a:ln>
            <a:noFill/>
          </a:ln>
        </p:spPr>
        <p:txBody>
          <a:bodyPr spcFirstLastPara="1" wrap="square" lIns="91425" tIns="45700" rIns="91425" bIns="45700" anchor="t" anchorCtr="0">
            <a:noAutofit/>
          </a:bodyPr>
          <a:lstStyle>
            <a:lvl1pPr marL="342900" marR="0" lvl="0" indent="-28575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685800" marR="0" lvl="1" indent="-28575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028700" marR="0" lvl="2" indent="-2667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371600" marR="0" lvl="3" indent="-257175"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1714500" marR="0" lvl="4" indent="-257175"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27" name="Google Shape;527;p57"/>
          <p:cNvSpPr txBox="1">
            <a:spLocks noGrp="1"/>
          </p:cNvSpPr>
          <p:nvPr>
            <p:ph type="title"/>
          </p:nvPr>
        </p:nvSpPr>
        <p:spPr>
          <a:xfrm>
            <a:off x="628651" y="273845"/>
            <a:ext cx="7886700" cy="73822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8" name="Google Shape;528;p57"/>
          <p:cNvSpPr txBox="1">
            <a:spLocks noGrp="1"/>
          </p:cNvSpPr>
          <p:nvPr>
            <p:ph type="ftr" idx="11"/>
          </p:nvPr>
        </p:nvSpPr>
        <p:spPr>
          <a:xfrm>
            <a:off x="443678" y="4953894"/>
            <a:ext cx="5616000" cy="1327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57"/>
          <p:cNvSpPr txBox="1">
            <a:spLocks noGrp="1"/>
          </p:cNvSpPr>
          <p:nvPr>
            <p:ph type="sldNum" idx="12"/>
          </p:nvPr>
        </p:nvSpPr>
        <p:spPr>
          <a:xfrm>
            <a:off x="8020802" y="4919128"/>
            <a:ext cx="682425" cy="1962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0" name="Google Shape;530;p57"/>
          <p:cNvSpPr txBox="1">
            <a:spLocks noGrp="1"/>
          </p:cNvSpPr>
          <p:nvPr>
            <p:ph type="dt" idx="10"/>
          </p:nvPr>
        </p:nvSpPr>
        <p:spPr>
          <a:xfrm>
            <a:off x="6059679" y="4952333"/>
            <a:ext cx="2643525" cy="13095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25"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matchingName="Cover + Foto">
  <p:cSld name="Cover + Foto">
    <p:spTree>
      <p:nvGrpSpPr>
        <p:cNvPr id="1" name="Shape 531"/>
        <p:cNvGrpSpPr/>
        <p:nvPr/>
      </p:nvGrpSpPr>
      <p:grpSpPr>
        <a:xfrm>
          <a:off x="0" y="0"/>
          <a:ext cx="0" cy="0"/>
          <a:chOff x="0" y="0"/>
          <a:chExt cx="0" cy="0"/>
        </a:xfrm>
      </p:grpSpPr>
      <p:sp>
        <p:nvSpPr>
          <p:cNvPr id="532" name="Google Shape;532;p58"/>
          <p:cNvSpPr txBox="1">
            <a:spLocks noGrp="1"/>
          </p:cNvSpPr>
          <p:nvPr>
            <p:ph type="sldNum" idx="12"/>
          </p:nvPr>
        </p:nvSpPr>
        <p:spPr>
          <a:xfrm>
            <a:off x="7885509" y="4758737"/>
            <a:ext cx="628650" cy="273825"/>
          </a:xfrm>
          <a:prstGeom prst="rect">
            <a:avLst/>
          </a:prstGeom>
          <a:noFill/>
          <a:ln>
            <a:noFill/>
          </a:ln>
        </p:spPr>
        <p:txBody>
          <a:bodyPr spcFirstLastPara="1" wrap="square" lIns="0"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1" i="0" u="none" strike="noStrike" cap="none">
                <a:solidFill>
                  <a:srgbClr val="8E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33" name="Google Shape;533;p58"/>
          <p:cNvSpPr/>
          <p:nvPr/>
        </p:nvSpPr>
        <p:spPr>
          <a:xfrm>
            <a:off x="0" y="1"/>
            <a:ext cx="6178217" cy="5143499"/>
          </a:xfrm>
          <a:custGeom>
            <a:avLst/>
            <a:gdLst/>
            <a:ahLst/>
            <a:cxnLst/>
            <a:rect l="l" t="t" r="r" b="b"/>
            <a:pathLst>
              <a:path w="8237622" h="6857999" extrusionOk="0">
                <a:moveTo>
                  <a:pt x="0" y="0"/>
                </a:moveTo>
                <a:lnTo>
                  <a:pt x="5883438" y="0"/>
                </a:lnTo>
                <a:lnTo>
                  <a:pt x="8237622" y="6857999"/>
                </a:lnTo>
                <a:lnTo>
                  <a:pt x="0" y="6857999"/>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Arial"/>
              <a:ea typeface="Arial"/>
              <a:cs typeface="Arial"/>
              <a:sym typeface="Arial"/>
            </a:endParaRPr>
          </a:p>
        </p:txBody>
      </p:sp>
      <p:sp>
        <p:nvSpPr>
          <p:cNvPr id="534" name="Google Shape;534;p58"/>
          <p:cNvSpPr>
            <a:spLocks noGrp="1"/>
          </p:cNvSpPr>
          <p:nvPr>
            <p:ph type="pic" idx="2"/>
          </p:nvPr>
        </p:nvSpPr>
        <p:spPr>
          <a:xfrm>
            <a:off x="4412640" y="178"/>
            <a:ext cx="4731300" cy="5143275"/>
          </a:xfrm>
          <a:prstGeom prst="rect">
            <a:avLst/>
          </a:prstGeom>
          <a:noFill/>
          <a:ln>
            <a:noFill/>
          </a:ln>
        </p:spPr>
      </p:sp>
      <p:pic>
        <p:nvPicPr>
          <p:cNvPr id="535" name="Google Shape;535;p58"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
        <p:nvSpPr>
          <p:cNvPr id="536" name="Google Shape;536;p58"/>
          <p:cNvSpPr txBox="1">
            <a:spLocks noGrp="1"/>
          </p:cNvSpPr>
          <p:nvPr>
            <p:ph type="ctrTitle"/>
          </p:nvPr>
        </p:nvSpPr>
        <p:spPr>
          <a:xfrm>
            <a:off x="629842" y="943585"/>
            <a:ext cx="3942225" cy="155385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4800"/>
              <a:buFont typeface="Arial"/>
              <a:buNone/>
              <a:defRPr sz="36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7" name="Google Shape;537;p58"/>
          <p:cNvSpPr txBox="1">
            <a:spLocks noGrp="1"/>
          </p:cNvSpPr>
          <p:nvPr>
            <p:ph type="body" idx="1"/>
          </p:nvPr>
        </p:nvSpPr>
        <p:spPr>
          <a:xfrm>
            <a:off x="629842" y="2515955"/>
            <a:ext cx="3942225" cy="1091700"/>
          </a:xfrm>
          <a:prstGeom prst="rect">
            <a:avLst/>
          </a:prstGeom>
          <a:noFill/>
          <a:ln>
            <a:noFill/>
          </a:ln>
        </p:spPr>
        <p:txBody>
          <a:bodyPr spcFirstLastPara="1" wrap="square" lIns="0" tIns="45700" rIns="0" bIns="45700" anchor="t" anchorCtr="0">
            <a:normAutofit/>
          </a:bodyPr>
          <a:lstStyle>
            <a:lvl1pPr marL="342900" lvl="0" indent="-171450" algn="l">
              <a:lnSpc>
                <a:spcPct val="90000"/>
              </a:lnSpc>
              <a:spcBef>
                <a:spcPts val="750"/>
              </a:spcBef>
              <a:spcAft>
                <a:spcPts val="0"/>
              </a:spcAft>
              <a:buClr>
                <a:schemeClr val="dk1"/>
              </a:buClr>
              <a:buSzPts val="2400"/>
              <a:buNone/>
              <a:defRPr sz="1800">
                <a:solidFill>
                  <a:schemeClr val="dk1"/>
                </a:solidFill>
              </a:defRPr>
            </a:lvl1pPr>
            <a:lvl2pPr marL="685800" lvl="1" indent="-257175" algn="l">
              <a:lnSpc>
                <a:spcPct val="90000"/>
              </a:lnSpc>
              <a:spcBef>
                <a:spcPts val="375"/>
              </a:spcBef>
              <a:spcAft>
                <a:spcPts val="0"/>
              </a:spcAft>
              <a:buSzPts val="1800"/>
              <a:buChar char="■"/>
              <a:defRPr/>
            </a:lvl2pPr>
            <a:lvl3pPr marL="1028700" lvl="2" indent="-257175" algn="l">
              <a:lnSpc>
                <a:spcPct val="90000"/>
              </a:lnSpc>
              <a:spcBef>
                <a:spcPts val="375"/>
              </a:spcBef>
              <a:spcAft>
                <a:spcPts val="0"/>
              </a:spcAft>
              <a:buSzPts val="18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refdag">
  <p:cSld name="Trefdag 2">
    <p:spTree>
      <p:nvGrpSpPr>
        <p:cNvPr id="1" name="Shape 538"/>
        <p:cNvGrpSpPr/>
        <p:nvPr/>
      </p:nvGrpSpPr>
      <p:grpSpPr>
        <a:xfrm>
          <a:off x="0" y="0"/>
          <a:ext cx="0" cy="0"/>
          <a:chOff x="0" y="0"/>
          <a:chExt cx="0" cy="0"/>
        </a:xfrm>
      </p:grpSpPr>
      <p:pic>
        <p:nvPicPr>
          <p:cNvPr id="539" name="Google Shape;539;p59" descr="Afbeelding met persoon, buiten, foto, groep&#10;&#10;Beschrijving is gegenereerd met zeer hoge betrouwbaarhei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0" name="Google Shape;540;p59"/>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41" name="Google Shape;541;p59"/>
          <p:cNvSpPr/>
          <p:nvPr/>
        </p:nvSpPr>
        <p:spPr>
          <a:xfrm>
            <a:off x="2280684" y="3014330"/>
            <a:ext cx="6863316" cy="1522263"/>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542" name="Google Shape;542;p59"/>
          <p:cNvSpPr txBox="1"/>
          <p:nvPr/>
        </p:nvSpPr>
        <p:spPr>
          <a:xfrm>
            <a:off x="2423160" y="3217567"/>
            <a:ext cx="6364224" cy="1085908"/>
          </a:xfrm>
          <a:prstGeom prst="rect">
            <a:avLst/>
          </a:prstGeom>
          <a:noFill/>
          <a:ln>
            <a:noFill/>
          </a:ln>
        </p:spPr>
        <p:txBody>
          <a:bodyPr spcFirstLastPara="1" wrap="square" lIns="68569" tIns="34275" rIns="68569" bIns="34275" anchor="ctr" anchorCtr="0">
            <a:spAutoFit/>
          </a:bodyPr>
          <a:lstStyle/>
          <a:p>
            <a:pPr marL="0" marR="0" lvl="0" indent="0" algn="l" rtl="0">
              <a:lnSpc>
                <a:spcPct val="90000"/>
              </a:lnSpc>
              <a:spcBef>
                <a:spcPts val="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Trefdag Digitaal vlaanderen</a:t>
            </a:r>
            <a:endParaRPr sz="3300" b="1" i="0" u="none" strike="noStrike" cap="none">
              <a:solidFill>
                <a:schemeClr val="accent2"/>
              </a:solidFill>
              <a:latin typeface="Calibri"/>
              <a:ea typeface="Calibri"/>
              <a:cs typeface="Calibri"/>
              <a:sym typeface="Calibri"/>
            </a:endParaRPr>
          </a:p>
          <a:p>
            <a:pPr marL="0" marR="0" lvl="0" indent="0" algn="l" rtl="0">
              <a:lnSpc>
                <a:spcPct val="90000"/>
              </a:lnSpc>
              <a:spcBef>
                <a:spcPts val="750"/>
              </a:spcBef>
              <a:spcAft>
                <a:spcPts val="0"/>
              </a:spcAft>
              <a:buClr>
                <a:schemeClr val="accent2"/>
              </a:buClr>
              <a:buSzPts val="4400"/>
              <a:buFont typeface="Arial"/>
              <a:buNone/>
            </a:pPr>
            <a:r>
              <a:rPr lang="en-US" sz="3300" b="1" i="0" u="none" strike="noStrike" cap="none">
                <a:solidFill>
                  <a:schemeClr val="accent2"/>
                </a:solidFill>
                <a:latin typeface="Calibri"/>
                <a:ea typeface="Calibri"/>
                <a:cs typeface="Calibri"/>
                <a:sym typeface="Calibri"/>
              </a:rPr>
              <a:t>#TDV2021 – &lt;nog te bepalen&gt;</a:t>
            </a:r>
            <a:endParaRPr sz="105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el_02">
  <p:cSld name="Titel_02 2">
    <p:spTree>
      <p:nvGrpSpPr>
        <p:cNvPr id="1" name="Shape 543"/>
        <p:cNvGrpSpPr/>
        <p:nvPr/>
      </p:nvGrpSpPr>
      <p:grpSpPr>
        <a:xfrm>
          <a:off x="0" y="0"/>
          <a:ext cx="0" cy="0"/>
          <a:chOff x="0" y="0"/>
          <a:chExt cx="0" cy="0"/>
        </a:xfrm>
      </p:grpSpPr>
      <p:sp>
        <p:nvSpPr>
          <p:cNvPr id="544" name="Google Shape;544;p60"/>
          <p:cNvSpPr>
            <a:spLocks noGrp="1"/>
          </p:cNvSpPr>
          <p:nvPr>
            <p:ph type="pic" idx="2"/>
          </p:nvPr>
        </p:nvSpPr>
        <p:spPr>
          <a:xfrm>
            <a:off x="4337891" y="213789"/>
            <a:ext cx="4514121" cy="4706963"/>
          </a:xfrm>
          <a:prstGeom prst="rect">
            <a:avLst/>
          </a:prstGeom>
          <a:noFill/>
          <a:ln>
            <a:noFill/>
          </a:ln>
        </p:spPr>
      </p:sp>
      <p:sp>
        <p:nvSpPr>
          <p:cNvPr id="545" name="Google Shape;545;p60"/>
          <p:cNvSpPr/>
          <p:nvPr/>
        </p:nvSpPr>
        <p:spPr>
          <a:xfrm>
            <a:off x="288003" y="213789"/>
            <a:ext cx="5890214" cy="4706962"/>
          </a:xfrm>
          <a:custGeom>
            <a:avLst/>
            <a:gdLst/>
            <a:ahLst/>
            <a:cxnLst/>
            <a:rect l="l" t="t" r="r" b="b"/>
            <a:pathLst>
              <a:path w="5833398" h="4698000" extrusionOk="0">
                <a:moveTo>
                  <a:pt x="0" y="0"/>
                </a:moveTo>
                <a:lnTo>
                  <a:pt x="4233198" y="0"/>
                </a:lnTo>
                <a:lnTo>
                  <a:pt x="5833398" y="4698000"/>
                </a:lnTo>
                <a:lnTo>
                  <a:pt x="0" y="4698000"/>
                </a:lnTo>
                <a:lnTo>
                  <a:pt x="0" y="0"/>
                </a:lnTo>
                <a:close/>
              </a:path>
            </a:pathLst>
          </a:cu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
        <p:nvSpPr>
          <p:cNvPr id="546" name="Google Shape;546;p60"/>
          <p:cNvSpPr txBox="1">
            <a:spLocks noGrp="1"/>
          </p:cNvSpPr>
          <p:nvPr>
            <p:ph type="ctrTitle"/>
          </p:nvPr>
        </p:nvSpPr>
        <p:spPr>
          <a:xfrm>
            <a:off x="668474" y="999381"/>
            <a:ext cx="4392008" cy="238658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2"/>
              </a:buClr>
              <a:buSzPts val="3600"/>
              <a:buFont typeface="Calibri"/>
              <a:buNone/>
              <a:defRPr sz="2700" b="1">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47" name="Google Shape;547;p60" descr="A picture containing text&#10;&#10;Description automatically generated"/>
          <p:cNvPicPr preferRelativeResize="0"/>
          <p:nvPr/>
        </p:nvPicPr>
        <p:blipFill rotWithShape="1">
          <a:blip r:embed="rId2">
            <a:alphaModFix/>
          </a:blip>
          <a:srcRect/>
          <a:stretch/>
        </p:blipFill>
        <p:spPr>
          <a:xfrm>
            <a:off x="668474" y="3735788"/>
            <a:ext cx="4032513" cy="10149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ussenTitelFoto_01">
  <p:cSld name="TussenTitelFoto_01 2">
    <p:spTree>
      <p:nvGrpSpPr>
        <p:cNvPr id="1" name="Shape 548"/>
        <p:cNvGrpSpPr/>
        <p:nvPr/>
      </p:nvGrpSpPr>
      <p:grpSpPr>
        <a:xfrm>
          <a:off x="0" y="0"/>
          <a:ext cx="0" cy="0"/>
          <a:chOff x="0" y="0"/>
          <a:chExt cx="0" cy="0"/>
        </a:xfrm>
      </p:grpSpPr>
      <p:sp>
        <p:nvSpPr>
          <p:cNvPr id="549" name="Google Shape;549;p61"/>
          <p:cNvSpPr>
            <a:spLocks noGrp="1"/>
          </p:cNvSpPr>
          <p:nvPr>
            <p:ph type="pic" idx="2"/>
          </p:nvPr>
        </p:nvSpPr>
        <p:spPr>
          <a:xfrm>
            <a:off x="287339" y="217488"/>
            <a:ext cx="5826995" cy="4697412"/>
          </a:xfrm>
          <a:prstGeom prst="rect">
            <a:avLst/>
          </a:prstGeom>
          <a:solidFill>
            <a:schemeClr val="accent5"/>
          </a:solidFill>
          <a:ln>
            <a:noFill/>
          </a:ln>
        </p:spPr>
      </p:sp>
      <p:sp>
        <p:nvSpPr>
          <p:cNvPr id="550" name="Google Shape;550;p61"/>
          <p:cNvSpPr txBox="1">
            <a:spLocks noGrp="1"/>
          </p:cNvSpPr>
          <p:nvPr>
            <p:ph type="ctrTitle"/>
          </p:nvPr>
        </p:nvSpPr>
        <p:spPr>
          <a:xfrm>
            <a:off x="5759068" y="217488"/>
            <a:ext cx="2867303" cy="4697412"/>
          </a:xfrm>
          <a:prstGeom prst="rect">
            <a:avLst/>
          </a:prstGeom>
          <a:noFill/>
          <a:ln>
            <a:noFill/>
          </a:ln>
        </p:spPr>
        <p:txBody>
          <a:bodyPr spcFirstLastPara="1" wrap="square" lIns="91425" tIns="45700" rIns="91425" bIns="45700" anchor="ctr" anchorCtr="0">
            <a:noAutofit/>
          </a:bodyPr>
          <a:lstStyle>
            <a:lvl1pPr lvl="0" algn="r">
              <a:lnSpc>
                <a:spcPct val="192583"/>
              </a:lnSpc>
              <a:spcBef>
                <a:spcPts val="0"/>
              </a:spcBef>
              <a:spcAft>
                <a:spcPts val="0"/>
              </a:spcAft>
              <a:buClr>
                <a:schemeClr val="dk2"/>
              </a:buClr>
              <a:buSzPts val="3600"/>
              <a:buFont typeface="Calibri"/>
              <a:buNone/>
              <a:defRPr sz="27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5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121"/>
        <p:cNvGrpSpPr/>
        <p:nvPr/>
      </p:nvGrpSpPr>
      <p:grpSpPr>
        <a:xfrm>
          <a:off x="0" y="0"/>
          <a:ext cx="0" cy="0"/>
          <a:chOff x="0" y="0"/>
          <a:chExt cx="0" cy="0"/>
        </a:xfrm>
      </p:grpSpPr>
      <p:pic>
        <p:nvPicPr>
          <p:cNvPr id="122" name="Google Shape;122;p106"/>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123" name="Google Shape;123;p106"/>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106"/>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106"/>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ussenTitelFoto_02">
  <p:cSld name="TussenTitelFoto_02 2">
    <p:spTree>
      <p:nvGrpSpPr>
        <p:cNvPr id="1" name="Shape 551"/>
        <p:cNvGrpSpPr/>
        <p:nvPr/>
      </p:nvGrpSpPr>
      <p:grpSpPr>
        <a:xfrm>
          <a:off x="0" y="0"/>
          <a:ext cx="0" cy="0"/>
          <a:chOff x="0" y="0"/>
          <a:chExt cx="0" cy="0"/>
        </a:xfrm>
      </p:grpSpPr>
      <p:sp>
        <p:nvSpPr>
          <p:cNvPr id="552" name="Google Shape;552;p62"/>
          <p:cNvSpPr>
            <a:spLocks noGrp="1"/>
          </p:cNvSpPr>
          <p:nvPr>
            <p:ph type="pic" idx="2"/>
          </p:nvPr>
        </p:nvSpPr>
        <p:spPr>
          <a:xfrm>
            <a:off x="179296" y="0"/>
            <a:ext cx="8964704" cy="5143500"/>
          </a:xfrm>
          <a:prstGeom prst="rect">
            <a:avLst/>
          </a:prstGeom>
          <a:noFill/>
          <a:ln>
            <a:noFill/>
          </a:ln>
        </p:spPr>
      </p:sp>
      <p:sp>
        <p:nvSpPr>
          <p:cNvPr id="553" name="Google Shape;553;p62"/>
          <p:cNvSpPr txBox="1">
            <a:spLocks noGrp="1"/>
          </p:cNvSpPr>
          <p:nvPr>
            <p:ph type="body" idx="1"/>
          </p:nvPr>
        </p:nvSpPr>
        <p:spPr>
          <a:xfrm>
            <a:off x="3844801" y="3456440"/>
            <a:ext cx="529920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4" name="Google Shape;554;p62"/>
          <p:cNvSpPr/>
          <p:nvPr/>
        </p:nvSpPr>
        <p:spPr>
          <a:xfrm>
            <a:off x="1" y="0"/>
            <a:ext cx="179294"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ussenTitelGrijs_01">
  <p:cSld name="TussenTitelGrijs_01 2">
    <p:spTree>
      <p:nvGrpSpPr>
        <p:cNvPr id="1" name="Shape 555"/>
        <p:cNvGrpSpPr/>
        <p:nvPr/>
      </p:nvGrpSpPr>
      <p:grpSpPr>
        <a:xfrm>
          <a:off x="0" y="0"/>
          <a:ext cx="0" cy="0"/>
          <a:chOff x="0" y="0"/>
          <a:chExt cx="0" cy="0"/>
        </a:xfrm>
      </p:grpSpPr>
      <p:pic>
        <p:nvPicPr>
          <p:cNvPr id="556" name="Google Shape;556;p63"/>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57" name="Google Shape;557;p63"/>
          <p:cNvSpPr txBox="1">
            <a:spLocks noGrp="1"/>
          </p:cNvSpPr>
          <p:nvPr>
            <p:ph type="body" idx="1"/>
          </p:nvPr>
        </p:nvSpPr>
        <p:spPr>
          <a:xfrm>
            <a:off x="4274720" y="2601501"/>
            <a:ext cx="4578021" cy="842117"/>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8" name="Google Shape;558;p63"/>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accent4"/>
              </a:buClr>
              <a:buSzPts val="2800"/>
              <a:buFont typeface="Calibri"/>
              <a:buNone/>
              <a:defRPr sz="2100" cap="none">
                <a:solidFill>
                  <a:schemeClr val="accent4"/>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ussenTitelGrijs_02">
  <p:cSld name="TussenTitelGrijs_02 2">
    <p:spTree>
      <p:nvGrpSpPr>
        <p:cNvPr id="1" name="Shape 559"/>
        <p:cNvGrpSpPr/>
        <p:nvPr/>
      </p:nvGrpSpPr>
      <p:grpSpPr>
        <a:xfrm>
          <a:off x="0" y="0"/>
          <a:ext cx="0" cy="0"/>
          <a:chOff x="0" y="0"/>
          <a:chExt cx="0" cy="0"/>
        </a:xfrm>
      </p:grpSpPr>
      <p:pic>
        <p:nvPicPr>
          <p:cNvPr id="560" name="Google Shape;560;p64"/>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561" name="Google Shape;561;p64"/>
          <p:cNvSpPr txBox="1">
            <a:spLocks noGrp="1"/>
          </p:cNvSpPr>
          <p:nvPr>
            <p:ph type="body" idx="1"/>
          </p:nvPr>
        </p:nvSpPr>
        <p:spPr>
          <a:xfrm>
            <a:off x="4274720" y="2601501"/>
            <a:ext cx="4578021" cy="842117"/>
          </a:xfrm>
          <a:prstGeom prst="rect">
            <a:avLst/>
          </a:prstGeom>
          <a:solidFill>
            <a:srgbClr val="FFEB00"/>
          </a:solid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3600"/>
              <a:buFont typeface="Calibri"/>
              <a:buNone/>
              <a:defRPr sz="2700" b="1">
                <a:solidFill>
                  <a:schemeClr val="dk1"/>
                </a:solidFill>
                <a:latin typeface="Calibri"/>
                <a:ea typeface="Calibri"/>
                <a:cs typeface="Calibri"/>
                <a:sym typeface="Calibri"/>
              </a:defRPr>
            </a:lvl1pPr>
            <a:lvl2pPr marL="685800" lvl="1"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2pPr>
            <a:lvl3pPr marL="1028700" lvl="2"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3pPr>
            <a:lvl4pPr marL="1371600" lvl="3"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4pPr>
            <a:lvl5pPr marL="1714500" lvl="4" indent="-171450" algn="l">
              <a:lnSpc>
                <a:spcPct val="90000"/>
              </a:lnSpc>
              <a:spcBef>
                <a:spcPts val="375"/>
              </a:spcBef>
              <a:spcAft>
                <a:spcPts val="0"/>
              </a:spcAft>
              <a:buSzPts val="2240"/>
              <a:buFont typeface="Calibri"/>
              <a:buNone/>
              <a:defRPr sz="2800" b="1">
                <a:solidFill>
                  <a:schemeClr val="dk1"/>
                </a:solidFill>
                <a:latin typeface="Calibri"/>
                <a:ea typeface="Calibri"/>
                <a:cs typeface="Calibri"/>
                <a:sym typeface="Calibri"/>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2" name="Google Shape;562;p64"/>
          <p:cNvSpPr txBox="1">
            <a:spLocks noGrp="1"/>
          </p:cNvSpPr>
          <p:nvPr>
            <p:ph type="body" idx="2"/>
          </p:nvPr>
        </p:nvSpPr>
        <p:spPr>
          <a:xfrm>
            <a:off x="4274720" y="3725592"/>
            <a:ext cx="4578021" cy="556336"/>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2"/>
              </a:buClr>
              <a:buSzPts val="2800"/>
              <a:buFont typeface="Calibri"/>
              <a:buNone/>
              <a:defRPr sz="2100" cap="none">
                <a:solidFill>
                  <a:schemeClr val="dk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Algemeen_02">
  <p:cSld name="Algemeen_02 2">
    <p:spTree>
      <p:nvGrpSpPr>
        <p:cNvPr id="1" name="Shape 563"/>
        <p:cNvGrpSpPr/>
        <p:nvPr/>
      </p:nvGrpSpPr>
      <p:grpSpPr>
        <a:xfrm>
          <a:off x="0" y="0"/>
          <a:ext cx="0" cy="0"/>
          <a:chOff x="0" y="0"/>
          <a:chExt cx="0" cy="0"/>
        </a:xfrm>
      </p:grpSpPr>
      <p:sp>
        <p:nvSpPr>
          <p:cNvPr id="564" name="Google Shape;564;p65"/>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65"/>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6" name="Google Shape;566;p6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7" name="Google Shape;567;p6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68" name="Google Shape;568;p65"/>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69" name="Google Shape;569;p65"/>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0" name="Google Shape;570;p65"/>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1" name="Google Shape;571;p65"/>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2" name="Google Shape;572;p65"/>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3" name="Google Shape;573;p65"/>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accent2"/>
              </a:buClr>
              <a:buSzPts val="3200"/>
              <a:buNone/>
              <a:defRPr sz="2400" b="0">
                <a:solidFill>
                  <a:schemeClr val="accent2"/>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Algemeen_03">
  <p:cSld name="Algemeen_03 2">
    <p:spTree>
      <p:nvGrpSpPr>
        <p:cNvPr id="1" name="Shape 574"/>
        <p:cNvGrpSpPr/>
        <p:nvPr/>
      </p:nvGrpSpPr>
      <p:grpSpPr>
        <a:xfrm>
          <a:off x="0" y="0"/>
          <a:ext cx="0" cy="0"/>
          <a:chOff x="0" y="0"/>
          <a:chExt cx="0" cy="0"/>
        </a:xfrm>
      </p:grpSpPr>
      <p:sp>
        <p:nvSpPr>
          <p:cNvPr id="575" name="Google Shape;575;p66"/>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76" name="Google Shape;576;p6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7" name="Google Shape;577;p6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78" name="Google Shape;578;p66"/>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79" name="Google Shape;579;p66"/>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0" name="Google Shape;580;p66"/>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dk1"/>
              </a:buClr>
              <a:buSzPts val="3600"/>
              <a:buNone/>
              <a:defRPr sz="2700">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1" name="Google Shape;581;p66"/>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Algemeen_04">
  <p:cSld name="Algemeen_04 2">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4" name="Google Shape;584;p67"/>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85" name="Google Shape;585;p67"/>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6" name="Google Shape;586;p67"/>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87" name="Google Shape;587;p67"/>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88" name="Google Shape;588;p67"/>
          <p:cNvSpPr>
            <a:spLocks noGrp="1"/>
          </p:cNvSpPr>
          <p:nvPr>
            <p:ph type="pic" idx="2"/>
          </p:nvPr>
        </p:nvSpPr>
        <p:spPr>
          <a:xfrm>
            <a:off x="164306" y="0"/>
            <a:ext cx="3884393" cy="5143500"/>
          </a:xfrm>
          <a:prstGeom prst="rect">
            <a:avLst/>
          </a:prstGeom>
          <a:noFill/>
          <a:ln>
            <a:noFill/>
          </a:ln>
        </p:spPr>
      </p:sp>
      <p:sp>
        <p:nvSpPr>
          <p:cNvPr id="589" name="Google Shape;589;p67"/>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Algemeen_B01">
  <p:cSld name="Algemeen_B01 2">
    <p:bg>
      <p:bgPr>
        <a:solidFill>
          <a:schemeClr val="accent2"/>
        </a:solidFill>
        <a:effectLst/>
      </p:bgPr>
    </p:bg>
    <p:spTree>
      <p:nvGrpSpPr>
        <p:cNvPr id="1" name="Shape 590"/>
        <p:cNvGrpSpPr/>
        <p:nvPr/>
      </p:nvGrpSpPr>
      <p:grpSpPr>
        <a:xfrm>
          <a:off x="0" y="0"/>
          <a:ext cx="0" cy="0"/>
          <a:chOff x="0" y="0"/>
          <a:chExt cx="0" cy="0"/>
        </a:xfrm>
      </p:grpSpPr>
      <p:sp>
        <p:nvSpPr>
          <p:cNvPr id="591" name="Google Shape;591;p68"/>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68"/>
          <p:cNvSpPr txBox="1">
            <a:spLocks noGrp="1"/>
          </p:cNvSpPr>
          <p:nvPr>
            <p:ph type="body" idx="1"/>
          </p:nvPr>
        </p:nvSpPr>
        <p:spPr>
          <a:xfrm>
            <a:off x="628650" y="1409326"/>
            <a:ext cx="7886700"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93" name="Google Shape;593;p68"/>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68"/>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595" name="Google Shape;595;p68"/>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596" name="Google Shape;596;p68"/>
          <p:cNvSpPr txBox="1">
            <a:spLocks noGrp="1"/>
          </p:cNvSpPr>
          <p:nvPr>
            <p:ph type="body" idx="2"/>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Algemeen_B02">
  <p:cSld name="Algemeen_B02 2">
    <p:bg>
      <p:bgPr>
        <a:solidFill>
          <a:schemeClr val="dk1"/>
        </a:solidFill>
        <a:effectLst/>
      </p:bgPr>
    </p:bg>
    <p:spTree>
      <p:nvGrpSpPr>
        <p:cNvPr id="1" name="Shape 597"/>
        <p:cNvGrpSpPr/>
        <p:nvPr/>
      </p:nvGrpSpPr>
      <p:grpSpPr>
        <a:xfrm>
          <a:off x="0" y="0"/>
          <a:ext cx="0" cy="0"/>
          <a:chOff x="0" y="0"/>
          <a:chExt cx="0" cy="0"/>
        </a:xfrm>
      </p:grpSpPr>
      <p:sp>
        <p:nvSpPr>
          <p:cNvPr id="598" name="Google Shape;598;p69"/>
          <p:cNvSpPr txBox="1">
            <a:spLocks noGrp="1"/>
          </p:cNvSpPr>
          <p:nvPr>
            <p:ph type="title"/>
          </p:nvPr>
        </p:nvSpPr>
        <p:spPr>
          <a:xfrm>
            <a:off x="389005" y="192409"/>
            <a:ext cx="3921376"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alibri"/>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9" name="Google Shape;599;p69"/>
          <p:cNvSpPr txBox="1">
            <a:spLocks noGrp="1"/>
          </p:cNvSpPr>
          <p:nvPr>
            <p:ph type="body" idx="1"/>
          </p:nvPr>
        </p:nvSpPr>
        <p:spPr>
          <a:xfrm>
            <a:off x="553597" y="1231136"/>
            <a:ext cx="3767771" cy="3437262"/>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0" name="Google Shape;600;p69"/>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1" name="Google Shape;601;p69"/>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02" name="Google Shape;602;p69"/>
          <p:cNvSpPr/>
          <p:nvPr/>
        </p:nvSpPr>
        <p:spPr>
          <a:xfrm>
            <a:off x="389004"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3" name="Google Shape;603;p69"/>
          <p:cNvSpPr txBox="1">
            <a:spLocks noGrp="1"/>
          </p:cNvSpPr>
          <p:nvPr>
            <p:ph type="body" idx="2"/>
          </p:nvPr>
        </p:nvSpPr>
        <p:spPr>
          <a:xfrm>
            <a:off x="378018"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4" name="Google Shape;604;p69"/>
          <p:cNvSpPr txBox="1">
            <a:spLocks noGrp="1"/>
          </p:cNvSpPr>
          <p:nvPr>
            <p:ph type="body" idx="3"/>
          </p:nvPr>
        </p:nvSpPr>
        <p:spPr>
          <a:xfrm>
            <a:off x="4998214" y="1231134"/>
            <a:ext cx="3767771" cy="3437263"/>
          </a:xfrm>
          <a:prstGeom prst="rect">
            <a:avLst/>
          </a:prstGeom>
          <a:solidFill>
            <a:srgbClr val="EAEAEA"/>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5" name="Google Shape;605;p69"/>
          <p:cNvSpPr/>
          <p:nvPr/>
        </p:nvSpPr>
        <p:spPr>
          <a:xfrm>
            <a:off x="4833621" y="1231135"/>
            <a:ext cx="164592" cy="3437262"/>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06" name="Google Shape;606;p69"/>
          <p:cNvSpPr txBox="1">
            <a:spLocks noGrp="1"/>
          </p:cNvSpPr>
          <p:nvPr>
            <p:ph type="body" idx="4"/>
          </p:nvPr>
        </p:nvSpPr>
        <p:spPr>
          <a:xfrm>
            <a:off x="4822635" y="813141"/>
            <a:ext cx="3932363"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000"/>
              <a:buNone/>
              <a:defRPr sz="15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07" name="Google Shape;607;p69"/>
          <p:cNvSpPr txBox="1">
            <a:spLocks noGrp="1"/>
          </p:cNvSpPr>
          <p:nvPr>
            <p:ph type="body" idx="5"/>
          </p:nvPr>
        </p:nvSpPr>
        <p:spPr>
          <a:xfrm>
            <a:off x="4822634" y="196177"/>
            <a:ext cx="3932361" cy="523865"/>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200"/>
              <a:buNone/>
              <a:defRPr sz="2400" b="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Algemeen_B03">
  <p:cSld name="Algemeen_B03 2">
    <p:bg>
      <p:bgPr>
        <a:solidFill>
          <a:schemeClr val="dk1"/>
        </a:solidFill>
        <a:effectLst/>
      </p:bgPr>
    </p:bg>
    <p:spTree>
      <p:nvGrpSpPr>
        <p:cNvPr id="1" name="Shape 608"/>
        <p:cNvGrpSpPr/>
        <p:nvPr/>
      </p:nvGrpSpPr>
      <p:grpSpPr>
        <a:xfrm>
          <a:off x="0" y="0"/>
          <a:ext cx="0" cy="0"/>
          <a:chOff x="0" y="0"/>
          <a:chExt cx="0" cy="0"/>
        </a:xfrm>
      </p:grpSpPr>
      <p:sp>
        <p:nvSpPr>
          <p:cNvPr id="609" name="Google Shape;609;p70"/>
          <p:cNvSpPr/>
          <p:nvPr/>
        </p:nvSpPr>
        <p:spPr>
          <a:xfrm rot="16200000">
            <a:off x="3995932" y="-4575"/>
            <a:ext cx="5143499" cy="5152648"/>
          </a:xfrm>
          <a:prstGeom prst="flowChartManualInpu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10" name="Google Shape;610;p70"/>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1" name="Google Shape;611;p70"/>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12" name="Google Shape;612;p70"/>
          <p:cNvSpPr txBox="1">
            <a:spLocks noGrp="1"/>
          </p:cNvSpPr>
          <p:nvPr>
            <p:ph type="body" idx="1"/>
          </p:nvPr>
        </p:nvSpPr>
        <p:spPr>
          <a:xfrm>
            <a:off x="493037" y="1409326"/>
            <a:ext cx="3816074" cy="322339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Clr>
                <a:schemeClr val="lt1"/>
              </a:buClr>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3" name="Google Shape;613;p70"/>
          <p:cNvSpPr txBox="1">
            <a:spLocks noGrp="1"/>
          </p:cNvSpPr>
          <p:nvPr>
            <p:ph type="body" idx="2"/>
          </p:nvPr>
        </p:nvSpPr>
        <p:spPr>
          <a:xfrm>
            <a:off x="493038" y="931163"/>
            <a:ext cx="3816074"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4" name="Google Shape;614;p70"/>
          <p:cNvSpPr txBox="1">
            <a:spLocks noGrp="1"/>
          </p:cNvSpPr>
          <p:nvPr>
            <p:ph type="body" idx="3"/>
          </p:nvPr>
        </p:nvSpPr>
        <p:spPr>
          <a:xfrm>
            <a:off x="492919" y="273844"/>
            <a:ext cx="3816194" cy="527633"/>
          </a:xfrm>
          <a:prstGeom prst="rect">
            <a:avLst/>
          </a:prstGeom>
          <a:noFill/>
          <a:ln>
            <a:noFill/>
          </a:ln>
        </p:spPr>
        <p:txBody>
          <a:bodyPr spcFirstLastPara="1" wrap="square" lIns="91425" tIns="45700" rIns="91425" bIns="45700" anchor="ctr" anchorCtr="0">
            <a:noAutofit/>
          </a:bodyPr>
          <a:lstStyle>
            <a:lvl1pPr marL="342900" lvl="0" indent="-171450" algn="l">
              <a:lnSpc>
                <a:spcPct val="90000"/>
              </a:lnSpc>
              <a:spcBef>
                <a:spcPts val="750"/>
              </a:spcBef>
              <a:spcAft>
                <a:spcPts val="0"/>
              </a:spcAft>
              <a:buClr>
                <a:schemeClr val="lt1"/>
              </a:buClr>
              <a:buSzPts val="3600"/>
              <a:buNone/>
              <a:defRPr sz="2700">
                <a:solidFill>
                  <a:schemeClr val="lt1"/>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5" name="Google Shape;615;p70"/>
          <p:cNvSpPr txBox="1">
            <a:spLocks noGrp="1"/>
          </p:cNvSpPr>
          <p:nvPr>
            <p:ph type="body" idx="4"/>
          </p:nvPr>
        </p:nvSpPr>
        <p:spPr>
          <a:xfrm>
            <a:off x="4835129" y="273844"/>
            <a:ext cx="3815953" cy="4358879"/>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2800"/>
              <a:buNone/>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Algemeen_B04">
  <p:cSld name="Algemeen_B04 2">
    <p:bg>
      <p:bgPr>
        <a:solidFill>
          <a:schemeClr val="dk1"/>
        </a:solidFill>
        <a:effectLst/>
      </p:bgPr>
    </p:bg>
    <p:spTree>
      <p:nvGrpSpPr>
        <p:cNvPr id="1" name="Shape 616"/>
        <p:cNvGrpSpPr/>
        <p:nvPr/>
      </p:nvGrpSpPr>
      <p:grpSpPr>
        <a:xfrm>
          <a:off x="0" y="0"/>
          <a:ext cx="0" cy="0"/>
          <a:chOff x="0" y="0"/>
          <a:chExt cx="0" cy="0"/>
        </a:xfrm>
      </p:grpSpPr>
      <p:sp>
        <p:nvSpPr>
          <p:cNvPr id="617" name="Google Shape;617;p71"/>
          <p:cNvSpPr txBox="1">
            <a:spLocks noGrp="1"/>
          </p:cNvSpPr>
          <p:nvPr>
            <p:ph type="title"/>
          </p:nvPr>
        </p:nvSpPr>
        <p:spPr>
          <a:xfrm>
            <a:off x="4280053" y="273844"/>
            <a:ext cx="4235297"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sz="27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71"/>
          <p:cNvSpPr txBox="1">
            <a:spLocks noGrp="1"/>
          </p:cNvSpPr>
          <p:nvPr>
            <p:ph type="body" idx="1"/>
          </p:nvPr>
        </p:nvSpPr>
        <p:spPr>
          <a:xfrm>
            <a:off x="4280053" y="1312556"/>
            <a:ext cx="4235297" cy="341368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lt1"/>
              </a:buClr>
              <a:buSzPts val="2800"/>
              <a:buNone/>
              <a:defRPr>
                <a:solidFill>
                  <a:schemeClr val="lt1"/>
                </a:solidFill>
              </a:defRPr>
            </a:lvl1pPr>
            <a:lvl2pPr marL="685800" lvl="1" indent="-240030" algn="l">
              <a:lnSpc>
                <a:spcPct val="90000"/>
              </a:lnSpc>
              <a:spcBef>
                <a:spcPts val="375"/>
              </a:spcBef>
              <a:spcAft>
                <a:spcPts val="0"/>
              </a:spcAft>
              <a:buClr>
                <a:schemeClr val="lt1"/>
              </a:buClr>
              <a:buSzPts val="1440"/>
              <a:buChar char="■"/>
              <a:defRPr>
                <a:solidFill>
                  <a:schemeClr val="lt1"/>
                </a:solidFill>
              </a:defRPr>
            </a:lvl2pPr>
            <a:lvl3pPr marL="1028700" lvl="2" indent="-228600" algn="l">
              <a:lnSpc>
                <a:spcPct val="90000"/>
              </a:lnSpc>
              <a:spcBef>
                <a:spcPts val="375"/>
              </a:spcBef>
              <a:spcAft>
                <a:spcPts val="0"/>
              </a:spcAft>
              <a:buClr>
                <a:schemeClr val="accent1"/>
              </a:buClr>
              <a:buSzPts val="1200"/>
              <a:buChar char="?"/>
              <a:defRPr>
                <a:solidFill>
                  <a:schemeClr val="accent1"/>
                </a:solidFill>
              </a:defRPr>
            </a:lvl3pPr>
            <a:lvl4pPr marL="1371600" lvl="3" indent="-222885" algn="l">
              <a:lnSpc>
                <a:spcPct val="90000"/>
              </a:lnSpc>
              <a:spcBef>
                <a:spcPts val="375"/>
              </a:spcBef>
              <a:spcAft>
                <a:spcPts val="0"/>
              </a:spcAft>
              <a:buSzPts val="1080"/>
              <a:buChar char="■"/>
              <a:defRPr>
                <a:solidFill>
                  <a:schemeClr val="lt1"/>
                </a:solidFill>
              </a:defRPr>
            </a:lvl4pPr>
            <a:lvl5pPr marL="1714500" lvl="4" indent="-217170" algn="l">
              <a:lnSpc>
                <a:spcPct val="90000"/>
              </a:lnSpc>
              <a:spcBef>
                <a:spcPts val="375"/>
              </a:spcBef>
              <a:spcAft>
                <a:spcPts val="0"/>
              </a:spcAft>
              <a:buClr>
                <a:schemeClr val="accent1"/>
              </a:buClr>
              <a:buSzPts val="960"/>
              <a:buChar char="?"/>
              <a:defRPr>
                <a:solidFill>
                  <a:schemeClr val="accent1"/>
                </a:solidFill>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19" name="Google Shape;619;p71"/>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71"/>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1" name="Google Shape;621;p71"/>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22" name="Google Shape;622;p71"/>
          <p:cNvSpPr>
            <a:spLocks noGrp="1"/>
          </p:cNvSpPr>
          <p:nvPr>
            <p:ph type="pic" idx="2"/>
          </p:nvPr>
        </p:nvSpPr>
        <p:spPr>
          <a:xfrm>
            <a:off x="164306" y="0"/>
            <a:ext cx="3884393" cy="5143500"/>
          </a:xfrm>
          <a:prstGeom prst="rect">
            <a:avLst/>
          </a:prstGeom>
          <a:noFill/>
          <a:ln>
            <a:noFill/>
          </a:ln>
        </p:spPr>
      </p:sp>
      <p:sp>
        <p:nvSpPr>
          <p:cNvPr id="623" name="Google Shape;623;p71"/>
          <p:cNvSpPr txBox="1">
            <a:spLocks noGrp="1"/>
          </p:cNvSpPr>
          <p:nvPr>
            <p:ph type="body" idx="3"/>
          </p:nvPr>
        </p:nvSpPr>
        <p:spPr>
          <a:xfrm>
            <a:off x="4280053" y="882777"/>
            <a:ext cx="4235297"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126"/>
        <p:cNvGrpSpPr/>
        <p:nvPr/>
      </p:nvGrpSpPr>
      <p:grpSpPr>
        <a:xfrm>
          <a:off x="0" y="0"/>
          <a:ext cx="0" cy="0"/>
          <a:chOff x="0" y="0"/>
          <a:chExt cx="0" cy="0"/>
        </a:xfrm>
      </p:grpSpPr>
      <p:pic>
        <p:nvPicPr>
          <p:cNvPr id="127" name="Google Shape;127;p107"/>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128" name="Google Shape;128;p107"/>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Quote_01">
  <p:cSld name="Quote_01 2">
    <p:spTree>
      <p:nvGrpSpPr>
        <p:cNvPr id="1" name="Shape 624"/>
        <p:cNvGrpSpPr/>
        <p:nvPr/>
      </p:nvGrpSpPr>
      <p:grpSpPr>
        <a:xfrm>
          <a:off x="0" y="0"/>
          <a:ext cx="0" cy="0"/>
          <a:chOff x="0" y="0"/>
          <a:chExt cx="0" cy="0"/>
        </a:xfrm>
      </p:grpSpPr>
      <p:sp>
        <p:nvSpPr>
          <p:cNvPr id="625" name="Google Shape;625;p72"/>
          <p:cNvSpPr/>
          <p:nvPr/>
        </p:nvSpPr>
        <p:spPr>
          <a:xfrm>
            <a:off x="1330287" y="1404650"/>
            <a:ext cx="7813713" cy="2037446"/>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Calibri"/>
              <a:ea typeface="Calibri"/>
              <a:cs typeface="Calibri"/>
              <a:sym typeface="Calibri"/>
            </a:endParaRPr>
          </a:p>
        </p:txBody>
      </p:sp>
      <p:sp>
        <p:nvSpPr>
          <p:cNvPr id="626" name="Google Shape;626;p72"/>
          <p:cNvSpPr txBox="1">
            <a:spLocks noGrp="1"/>
          </p:cNvSpPr>
          <p:nvPr>
            <p:ph type="body" idx="1"/>
          </p:nvPr>
        </p:nvSpPr>
        <p:spPr>
          <a:xfrm>
            <a:off x="1611217" y="1644268"/>
            <a:ext cx="7252051" cy="1578165"/>
          </a:xfrm>
          <a:prstGeom prst="rect">
            <a:avLst/>
          </a:prstGeom>
          <a:noFill/>
          <a:ln>
            <a:noFill/>
          </a:ln>
        </p:spPr>
        <p:txBody>
          <a:bodyPr spcFirstLastPara="1" wrap="square" lIns="91425" tIns="45700" rIns="91425" bIns="45700" anchor="ctr" anchorCtr="0">
            <a:normAutofit/>
          </a:bodyPr>
          <a:lstStyle>
            <a:lvl1pPr marL="342900" marR="0" lvl="0" indent="-171450" algn="l">
              <a:lnSpc>
                <a:spcPct val="90000"/>
              </a:lnSpc>
              <a:spcBef>
                <a:spcPts val="750"/>
              </a:spcBef>
              <a:spcAft>
                <a:spcPts val="0"/>
              </a:spcAft>
              <a:buClr>
                <a:schemeClr val="accent2"/>
              </a:buClr>
              <a:buSzPts val="4400"/>
              <a:buFont typeface="Arial"/>
              <a:buNone/>
              <a:defRPr sz="3300" b="1">
                <a:solidFill>
                  <a:schemeClr val="accent2"/>
                </a:solidFill>
                <a:latin typeface="Calibri"/>
                <a:ea typeface="Calibri"/>
                <a:cs typeface="Calibri"/>
                <a:sym typeface="Calibri"/>
              </a:defRPr>
            </a:lvl1pPr>
            <a:lvl2pPr marL="685800" lvl="1" indent="-171450" algn="l">
              <a:lnSpc>
                <a:spcPct val="90000"/>
              </a:lnSpc>
              <a:spcBef>
                <a:spcPts val="375"/>
              </a:spcBef>
              <a:spcAft>
                <a:spcPts val="0"/>
              </a:spcAft>
              <a:buSzPts val="1200"/>
              <a:buNone/>
              <a:defRPr sz="1500">
                <a:solidFill>
                  <a:srgbClr val="8E8E8E"/>
                </a:solidFill>
              </a:defRPr>
            </a:lvl2pPr>
            <a:lvl3pPr marL="1028700" lvl="2" indent="-171450" algn="l">
              <a:lnSpc>
                <a:spcPct val="90000"/>
              </a:lnSpc>
              <a:spcBef>
                <a:spcPts val="375"/>
              </a:spcBef>
              <a:spcAft>
                <a:spcPts val="0"/>
              </a:spcAft>
              <a:buSzPts val="1080"/>
              <a:buNone/>
              <a:defRPr sz="1350">
                <a:solidFill>
                  <a:srgbClr val="8E8E8E"/>
                </a:solidFill>
              </a:defRPr>
            </a:lvl3pPr>
            <a:lvl4pPr marL="1371600" lvl="3" indent="-171450" algn="l">
              <a:lnSpc>
                <a:spcPct val="90000"/>
              </a:lnSpc>
              <a:spcBef>
                <a:spcPts val="375"/>
              </a:spcBef>
              <a:spcAft>
                <a:spcPts val="0"/>
              </a:spcAft>
              <a:buSzPts val="960"/>
              <a:buNone/>
              <a:defRPr sz="1200">
                <a:solidFill>
                  <a:srgbClr val="8E8E8E"/>
                </a:solidFill>
              </a:defRPr>
            </a:lvl4pPr>
            <a:lvl5pPr marL="1714500" lvl="4" indent="-171450" algn="l">
              <a:lnSpc>
                <a:spcPct val="90000"/>
              </a:lnSpc>
              <a:spcBef>
                <a:spcPts val="375"/>
              </a:spcBef>
              <a:spcAft>
                <a:spcPts val="0"/>
              </a:spcAft>
              <a:buSzPts val="960"/>
              <a:buNone/>
              <a:defRPr sz="1200">
                <a:solidFill>
                  <a:srgbClr val="8E8E8E"/>
                </a:solidFill>
              </a:defRPr>
            </a:lvl5pPr>
            <a:lvl6pPr marL="2057400" lvl="5" indent="-171450" algn="l">
              <a:lnSpc>
                <a:spcPct val="90000"/>
              </a:lnSpc>
              <a:spcBef>
                <a:spcPts val="375"/>
              </a:spcBef>
              <a:spcAft>
                <a:spcPts val="0"/>
              </a:spcAft>
              <a:buClr>
                <a:srgbClr val="8E8E8E"/>
              </a:buClr>
              <a:buSzPts val="1600"/>
              <a:buNone/>
              <a:defRPr sz="1200">
                <a:solidFill>
                  <a:srgbClr val="8E8E8E"/>
                </a:solidFill>
              </a:defRPr>
            </a:lvl6pPr>
            <a:lvl7pPr marL="2400300" lvl="6" indent="-171450" algn="l">
              <a:lnSpc>
                <a:spcPct val="90000"/>
              </a:lnSpc>
              <a:spcBef>
                <a:spcPts val="375"/>
              </a:spcBef>
              <a:spcAft>
                <a:spcPts val="0"/>
              </a:spcAft>
              <a:buClr>
                <a:srgbClr val="8E8E8E"/>
              </a:buClr>
              <a:buSzPts val="1600"/>
              <a:buNone/>
              <a:defRPr sz="1200">
                <a:solidFill>
                  <a:srgbClr val="8E8E8E"/>
                </a:solidFill>
              </a:defRPr>
            </a:lvl7pPr>
            <a:lvl8pPr marL="2743200" lvl="7" indent="-171450" algn="l">
              <a:lnSpc>
                <a:spcPct val="90000"/>
              </a:lnSpc>
              <a:spcBef>
                <a:spcPts val="375"/>
              </a:spcBef>
              <a:spcAft>
                <a:spcPts val="0"/>
              </a:spcAft>
              <a:buClr>
                <a:srgbClr val="8E8E8E"/>
              </a:buClr>
              <a:buSzPts val="1600"/>
              <a:buNone/>
              <a:defRPr sz="1200">
                <a:solidFill>
                  <a:srgbClr val="8E8E8E"/>
                </a:solidFill>
              </a:defRPr>
            </a:lvl8pPr>
            <a:lvl9pPr marL="3086100" lvl="8" indent="-171450" algn="l">
              <a:lnSpc>
                <a:spcPct val="90000"/>
              </a:lnSpc>
              <a:spcBef>
                <a:spcPts val="375"/>
              </a:spcBef>
              <a:spcAft>
                <a:spcPts val="0"/>
              </a:spcAft>
              <a:buClr>
                <a:srgbClr val="8E8E8E"/>
              </a:buClr>
              <a:buSzPts val="1600"/>
              <a:buNone/>
              <a:defRPr sz="1200">
                <a:solidFill>
                  <a:srgbClr val="8E8E8E"/>
                </a:solidFill>
              </a:defRPr>
            </a:lvl9pPr>
          </a:lstStyle>
          <a:p>
            <a:endParaRPr/>
          </a:p>
        </p:txBody>
      </p:sp>
      <p:sp>
        <p:nvSpPr>
          <p:cNvPr id="627" name="Google Shape;627;p7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8" name="Google Shape;628;p7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29" name="Google Shape;629;p72"/>
          <p:cNvSpPr txBox="1"/>
          <p:nvPr/>
        </p:nvSpPr>
        <p:spPr>
          <a:xfrm>
            <a:off x="150943" y="313267"/>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Quote_02">
  <p:cSld name="Quote_02 2">
    <p:spTree>
      <p:nvGrpSpPr>
        <p:cNvPr id="1" name="Shape 630"/>
        <p:cNvGrpSpPr/>
        <p:nvPr/>
      </p:nvGrpSpPr>
      <p:grpSpPr>
        <a:xfrm>
          <a:off x="0" y="0"/>
          <a:ext cx="0" cy="0"/>
          <a:chOff x="0" y="0"/>
          <a:chExt cx="0" cy="0"/>
        </a:xfrm>
      </p:grpSpPr>
      <p:sp>
        <p:nvSpPr>
          <p:cNvPr id="631" name="Google Shape;631;p73"/>
          <p:cNvSpPr>
            <a:spLocks noGrp="1"/>
          </p:cNvSpPr>
          <p:nvPr>
            <p:ph type="pic" idx="2"/>
          </p:nvPr>
        </p:nvSpPr>
        <p:spPr>
          <a:xfrm>
            <a:off x="287339" y="217488"/>
            <a:ext cx="5826995" cy="4697412"/>
          </a:xfrm>
          <a:prstGeom prst="rect">
            <a:avLst/>
          </a:prstGeom>
          <a:solidFill>
            <a:schemeClr val="accent5"/>
          </a:solidFill>
          <a:ln>
            <a:noFill/>
          </a:ln>
        </p:spPr>
      </p:sp>
      <p:sp>
        <p:nvSpPr>
          <p:cNvPr id="632" name="Google Shape;632;p73"/>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73"/>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34" name="Google Shape;634;p73"/>
          <p:cNvSpPr txBox="1">
            <a:spLocks noGrp="1"/>
          </p:cNvSpPr>
          <p:nvPr>
            <p:ph type="body" idx="1"/>
          </p:nvPr>
        </p:nvSpPr>
        <p:spPr>
          <a:xfrm>
            <a:off x="5629940" y="218448"/>
            <a:ext cx="3226722" cy="4696453"/>
          </a:xfrm>
          <a:prstGeom prst="rect">
            <a:avLst/>
          </a:prstGeom>
          <a:noFill/>
          <a:ln>
            <a:noFill/>
          </a:ln>
        </p:spPr>
        <p:txBody>
          <a:bodyPr spcFirstLastPara="1" wrap="square" lIns="91425" tIns="45700" rIns="91425" bIns="45700" anchor="ctr" anchorCtr="0">
            <a:normAutofit/>
          </a:bodyPr>
          <a:lstStyle>
            <a:lvl1pPr marL="342900" lvl="0" indent="-171450" algn="r">
              <a:lnSpc>
                <a:spcPct val="90000"/>
              </a:lnSpc>
              <a:spcBef>
                <a:spcPts val="750"/>
              </a:spcBef>
              <a:spcAft>
                <a:spcPts val="0"/>
              </a:spcAft>
              <a:buClr>
                <a:schemeClr val="dk1"/>
              </a:buClr>
              <a:buSzPts val="4400"/>
              <a:buNone/>
              <a:defRPr sz="3300" b="1">
                <a:latin typeface="Calibri"/>
                <a:ea typeface="Calibri"/>
                <a:cs typeface="Calibri"/>
                <a:sym typeface="Calibri"/>
              </a:defRPr>
            </a:lvl1pPr>
            <a:lvl2pPr marL="685800" lvl="1" indent="-240030" algn="r">
              <a:lnSpc>
                <a:spcPct val="90000"/>
              </a:lnSpc>
              <a:spcBef>
                <a:spcPts val="375"/>
              </a:spcBef>
              <a:spcAft>
                <a:spcPts val="0"/>
              </a:spcAft>
              <a:buSzPts val="1440"/>
              <a:buChar char="■"/>
              <a:defRPr/>
            </a:lvl2pPr>
            <a:lvl3pPr marL="1028700" lvl="2" indent="-228600" algn="r">
              <a:lnSpc>
                <a:spcPct val="90000"/>
              </a:lnSpc>
              <a:spcBef>
                <a:spcPts val="375"/>
              </a:spcBef>
              <a:spcAft>
                <a:spcPts val="0"/>
              </a:spcAft>
              <a:buSzPts val="1200"/>
              <a:buChar char="?"/>
              <a:defRPr/>
            </a:lvl3pPr>
            <a:lvl4pPr marL="1371600" lvl="3" indent="-222885" algn="r">
              <a:lnSpc>
                <a:spcPct val="90000"/>
              </a:lnSpc>
              <a:spcBef>
                <a:spcPts val="375"/>
              </a:spcBef>
              <a:spcAft>
                <a:spcPts val="0"/>
              </a:spcAft>
              <a:buSzPts val="1080"/>
              <a:buChar char="■"/>
              <a:defRPr/>
            </a:lvl4pPr>
            <a:lvl5pPr marL="1714500" lvl="4" indent="-217170" algn="r">
              <a:lnSpc>
                <a:spcPct val="90000"/>
              </a:lnSpc>
              <a:spcBef>
                <a:spcPts val="375"/>
              </a:spcBef>
              <a:spcAft>
                <a:spcPts val="0"/>
              </a:spcAft>
              <a:buSzPts val="96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35" name="Google Shape;635;p73"/>
          <p:cNvSpPr txBox="1"/>
          <p:nvPr/>
        </p:nvSpPr>
        <p:spPr>
          <a:xfrm>
            <a:off x="4572000" y="-397932"/>
            <a:ext cx="1460273" cy="3531706"/>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30000"/>
              <a:buFont typeface="Arial"/>
              <a:buNone/>
            </a:pPr>
            <a:r>
              <a:rPr lang="en-US" sz="22500" b="0" i="0" u="none" strike="noStrike" cap="none">
                <a:solidFill>
                  <a:schemeClr val="accent1"/>
                </a:solidFill>
                <a:latin typeface="Calibri"/>
                <a:ea typeface="Calibri"/>
                <a:cs typeface="Calibri"/>
                <a:sym typeface="Calibri"/>
              </a:rPr>
              <a:t>“ </a:t>
            </a:r>
            <a:endParaRPr sz="225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Tijdslijn">
  <p:cSld name="Tijdslijn 2">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8" name="Google Shape;638;p74"/>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74"/>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640" name="Google Shape;640;p74"/>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641" name="Google Shape;641;p74"/>
          <p:cNvSpPr txBox="1">
            <a:spLocks noGrp="1"/>
          </p:cNvSpPr>
          <p:nvPr>
            <p:ph type="body" idx="1"/>
          </p:nvPr>
        </p:nvSpPr>
        <p:spPr>
          <a:xfrm>
            <a:off x="804358" y="197472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2" name="Google Shape;642;p74"/>
          <p:cNvSpPr txBox="1">
            <a:spLocks noGrp="1"/>
          </p:cNvSpPr>
          <p:nvPr>
            <p:ph type="body" idx="2"/>
          </p:nvPr>
        </p:nvSpPr>
        <p:spPr>
          <a:xfrm>
            <a:off x="191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3" name="Google Shape;643;p74"/>
          <p:cNvSpPr txBox="1">
            <a:spLocks noGrp="1"/>
          </p:cNvSpPr>
          <p:nvPr>
            <p:ph type="body" idx="3"/>
          </p:nvPr>
        </p:nvSpPr>
        <p:spPr>
          <a:xfrm>
            <a:off x="565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4" name="Google Shape;644;p74"/>
          <p:cNvSpPr txBox="1">
            <a:spLocks noGrp="1"/>
          </p:cNvSpPr>
          <p:nvPr>
            <p:ph type="body" idx="4"/>
          </p:nvPr>
        </p:nvSpPr>
        <p:spPr>
          <a:xfrm>
            <a:off x="9395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5" name="Google Shape;645;p74"/>
          <p:cNvSpPr txBox="1">
            <a:spLocks noGrp="1"/>
          </p:cNvSpPr>
          <p:nvPr>
            <p:ph type="body" idx="5"/>
          </p:nvPr>
        </p:nvSpPr>
        <p:spPr>
          <a:xfrm>
            <a:off x="131385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6" name="Google Shape;646;p74"/>
          <p:cNvSpPr txBox="1">
            <a:spLocks noGrp="1"/>
          </p:cNvSpPr>
          <p:nvPr>
            <p:ph type="body" idx="6"/>
          </p:nvPr>
        </p:nvSpPr>
        <p:spPr>
          <a:xfrm>
            <a:off x="1688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7" name="Google Shape;647;p74"/>
          <p:cNvSpPr txBox="1">
            <a:spLocks noGrp="1"/>
          </p:cNvSpPr>
          <p:nvPr>
            <p:ph type="body" idx="7"/>
          </p:nvPr>
        </p:nvSpPr>
        <p:spPr>
          <a:xfrm>
            <a:off x="2062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8" name="Google Shape;648;p74"/>
          <p:cNvSpPr txBox="1">
            <a:spLocks noGrp="1"/>
          </p:cNvSpPr>
          <p:nvPr>
            <p:ph type="body" idx="8"/>
          </p:nvPr>
        </p:nvSpPr>
        <p:spPr>
          <a:xfrm>
            <a:off x="24366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49" name="Google Shape;649;p74"/>
          <p:cNvSpPr txBox="1">
            <a:spLocks noGrp="1"/>
          </p:cNvSpPr>
          <p:nvPr>
            <p:ph type="body" idx="9"/>
          </p:nvPr>
        </p:nvSpPr>
        <p:spPr>
          <a:xfrm>
            <a:off x="281096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0" name="Google Shape;650;p74"/>
          <p:cNvSpPr txBox="1">
            <a:spLocks noGrp="1"/>
          </p:cNvSpPr>
          <p:nvPr>
            <p:ph type="body" idx="13"/>
          </p:nvPr>
        </p:nvSpPr>
        <p:spPr>
          <a:xfrm>
            <a:off x="31852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1" name="Google Shape;651;p74"/>
          <p:cNvSpPr txBox="1">
            <a:spLocks noGrp="1"/>
          </p:cNvSpPr>
          <p:nvPr>
            <p:ph type="body" idx="14"/>
          </p:nvPr>
        </p:nvSpPr>
        <p:spPr>
          <a:xfrm>
            <a:off x="35595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2" name="Google Shape;652;p74"/>
          <p:cNvSpPr txBox="1">
            <a:spLocks noGrp="1"/>
          </p:cNvSpPr>
          <p:nvPr>
            <p:ph type="body" idx="15"/>
          </p:nvPr>
        </p:nvSpPr>
        <p:spPr>
          <a:xfrm>
            <a:off x="39337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3" name="Google Shape;653;p74"/>
          <p:cNvSpPr txBox="1">
            <a:spLocks noGrp="1"/>
          </p:cNvSpPr>
          <p:nvPr>
            <p:ph type="body" idx="16"/>
          </p:nvPr>
        </p:nvSpPr>
        <p:spPr>
          <a:xfrm>
            <a:off x="4308074"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4" name="Google Shape;654;p74"/>
          <p:cNvSpPr txBox="1">
            <a:spLocks noGrp="1"/>
          </p:cNvSpPr>
          <p:nvPr>
            <p:ph type="body" idx="17"/>
          </p:nvPr>
        </p:nvSpPr>
        <p:spPr>
          <a:xfrm>
            <a:off x="46823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5" name="Google Shape;655;p74"/>
          <p:cNvSpPr txBox="1">
            <a:spLocks noGrp="1"/>
          </p:cNvSpPr>
          <p:nvPr>
            <p:ph type="body" idx="18"/>
          </p:nvPr>
        </p:nvSpPr>
        <p:spPr>
          <a:xfrm>
            <a:off x="50566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6" name="Google Shape;656;p74"/>
          <p:cNvSpPr txBox="1">
            <a:spLocks noGrp="1"/>
          </p:cNvSpPr>
          <p:nvPr>
            <p:ph type="body" idx="19"/>
          </p:nvPr>
        </p:nvSpPr>
        <p:spPr>
          <a:xfrm>
            <a:off x="54309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7" name="Google Shape;657;p74"/>
          <p:cNvSpPr txBox="1">
            <a:spLocks noGrp="1"/>
          </p:cNvSpPr>
          <p:nvPr>
            <p:ph type="body" idx="20"/>
          </p:nvPr>
        </p:nvSpPr>
        <p:spPr>
          <a:xfrm>
            <a:off x="5805185"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8" name="Google Shape;658;p74"/>
          <p:cNvSpPr txBox="1">
            <a:spLocks noGrp="1"/>
          </p:cNvSpPr>
          <p:nvPr>
            <p:ph type="body" idx="21"/>
          </p:nvPr>
        </p:nvSpPr>
        <p:spPr>
          <a:xfrm>
            <a:off x="6179462"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59" name="Google Shape;659;p74"/>
          <p:cNvSpPr txBox="1">
            <a:spLocks noGrp="1"/>
          </p:cNvSpPr>
          <p:nvPr>
            <p:ph type="body" idx="22"/>
          </p:nvPr>
        </p:nvSpPr>
        <p:spPr>
          <a:xfrm>
            <a:off x="6553740"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0" name="Google Shape;660;p74"/>
          <p:cNvSpPr txBox="1">
            <a:spLocks noGrp="1"/>
          </p:cNvSpPr>
          <p:nvPr>
            <p:ph type="body" idx="23"/>
          </p:nvPr>
        </p:nvSpPr>
        <p:spPr>
          <a:xfrm>
            <a:off x="6928018"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1" name="Google Shape;661;p74"/>
          <p:cNvSpPr txBox="1">
            <a:spLocks noGrp="1"/>
          </p:cNvSpPr>
          <p:nvPr>
            <p:ph type="body" idx="24"/>
          </p:nvPr>
        </p:nvSpPr>
        <p:spPr>
          <a:xfrm>
            <a:off x="7302296"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2" name="Google Shape;662;p74"/>
          <p:cNvSpPr txBox="1">
            <a:spLocks noGrp="1"/>
          </p:cNvSpPr>
          <p:nvPr>
            <p:ph type="body" idx="25"/>
          </p:nvPr>
        </p:nvSpPr>
        <p:spPr>
          <a:xfrm>
            <a:off x="7676573"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3" name="Google Shape;663;p74"/>
          <p:cNvSpPr txBox="1">
            <a:spLocks noGrp="1"/>
          </p:cNvSpPr>
          <p:nvPr>
            <p:ph type="body" idx="26"/>
          </p:nvPr>
        </p:nvSpPr>
        <p:spPr>
          <a:xfrm>
            <a:off x="8050851"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4" name="Google Shape;664;p74"/>
          <p:cNvSpPr txBox="1">
            <a:spLocks noGrp="1"/>
          </p:cNvSpPr>
          <p:nvPr>
            <p:ph type="body" idx="27"/>
          </p:nvPr>
        </p:nvSpPr>
        <p:spPr>
          <a:xfrm>
            <a:off x="8425129"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5" name="Google Shape;665;p74"/>
          <p:cNvSpPr txBox="1">
            <a:spLocks noGrp="1"/>
          </p:cNvSpPr>
          <p:nvPr>
            <p:ph type="body" idx="28"/>
          </p:nvPr>
        </p:nvSpPr>
        <p:spPr>
          <a:xfrm>
            <a:off x="8799407" y="3173776"/>
            <a:ext cx="333960" cy="173991"/>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000"/>
              <a:buNone/>
              <a:defRPr sz="750" b="1"/>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00025" algn="l">
              <a:lnSpc>
                <a:spcPct val="90000"/>
              </a:lnSpc>
              <a:spcBef>
                <a:spcPts val="375"/>
              </a:spcBef>
              <a:spcAft>
                <a:spcPts val="0"/>
              </a:spcAft>
              <a:buSzPts val="600"/>
              <a:buChar char="■"/>
              <a:defRPr sz="750"/>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cxnSp>
        <p:nvCxnSpPr>
          <p:cNvPr id="666" name="Google Shape;666;p74"/>
          <p:cNvCxnSpPr/>
          <p:nvPr/>
        </p:nvCxnSpPr>
        <p:spPr>
          <a:xfrm>
            <a:off x="206968" y="3508741"/>
            <a:ext cx="8937032" cy="27000"/>
          </a:xfrm>
          <a:prstGeom prst="straightConnector1">
            <a:avLst/>
          </a:prstGeom>
          <a:noFill/>
          <a:ln w="38100" cap="flat" cmpd="sng">
            <a:solidFill>
              <a:schemeClr val="accent3"/>
            </a:solidFill>
            <a:prstDash val="solid"/>
            <a:miter lim="800000"/>
            <a:headEnd type="none" w="sm" len="sm"/>
            <a:tailEnd type="triangle" w="med" len="med"/>
          </a:ln>
        </p:spPr>
      </p:cxnSp>
      <p:sp>
        <p:nvSpPr>
          <p:cNvPr id="667" name="Google Shape;667;p74"/>
          <p:cNvSpPr txBox="1">
            <a:spLocks noGrp="1"/>
          </p:cNvSpPr>
          <p:nvPr>
            <p:ph type="body" idx="29"/>
          </p:nvPr>
        </p:nvSpPr>
        <p:spPr>
          <a:xfrm>
            <a:off x="187204" y="3687025"/>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68" name="Google Shape;668;p74"/>
          <p:cNvSpPr txBox="1">
            <a:spLocks noGrp="1"/>
          </p:cNvSpPr>
          <p:nvPr>
            <p:ph type="body" idx="30"/>
          </p:nvPr>
        </p:nvSpPr>
        <p:spPr>
          <a:xfrm>
            <a:off x="4678242" y="3685331"/>
            <a:ext cx="708037" cy="264319"/>
          </a:xfrm>
          <a:prstGeom prst="rect">
            <a:avLst/>
          </a:prstGeom>
          <a:noFill/>
          <a:ln>
            <a:noFill/>
          </a:ln>
        </p:spPr>
        <p:txBody>
          <a:bodyPr spcFirstLastPara="1" wrap="square" lIns="91425" tIns="45700" rIns="91425" bIns="45700" anchor="t" anchorCtr="0">
            <a:noAutofit/>
          </a:bodyPr>
          <a:lstStyle>
            <a:lvl1pPr marL="342900" lvl="0" indent="-171450" algn="ctr">
              <a:lnSpc>
                <a:spcPct val="90000"/>
              </a:lnSpc>
              <a:spcBef>
                <a:spcPts val="750"/>
              </a:spcBef>
              <a:spcAft>
                <a:spcPts val="0"/>
              </a:spcAft>
              <a:buClr>
                <a:schemeClr val="dk1"/>
              </a:buClr>
              <a:buSzPts val="2000"/>
              <a:buNone/>
              <a:defRPr sz="15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grpSp>
        <p:nvGrpSpPr>
          <p:cNvPr id="669" name="Google Shape;669;p74" title="Maandlijnen van tijdlijn"/>
          <p:cNvGrpSpPr/>
          <p:nvPr/>
        </p:nvGrpSpPr>
        <p:grpSpPr>
          <a:xfrm>
            <a:off x="357998" y="3447364"/>
            <a:ext cx="8579034" cy="136226"/>
            <a:chOff x="620712" y="3799174"/>
            <a:chExt cx="10856346" cy="154901"/>
          </a:xfrm>
        </p:grpSpPr>
        <p:cxnSp>
          <p:nvCxnSpPr>
            <p:cNvPr id="670" name="Google Shape;670;p74"/>
            <p:cNvCxnSpPr/>
            <p:nvPr/>
          </p:nvCxnSpPr>
          <p:spPr>
            <a:xfrm>
              <a:off x="6207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1" name="Google Shape;671;p74"/>
            <p:cNvCxnSpPr/>
            <p:nvPr/>
          </p:nvCxnSpPr>
          <p:spPr>
            <a:xfrm>
              <a:off x="10927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2" name="Google Shape;672;p74"/>
            <p:cNvCxnSpPr/>
            <p:nvPr/>
          </p:nvCxnSpPr>
          <p:spPr>
            <a:xfrm>
              <a:off x="15647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3" name="Google Shape;673;p74"/>
            <p:cNvCxnSpPr/>
            <p:nvPr/>
          </p:nvCxnSpPr>
          <p:spPr>
            <a:xfrm>
              <a:off x="203675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4" name="Google Shape;674;p74"/>
            <p:cNvCxnSpPr/>
            <p:nvPr/>
          </p:nvCxnSpPr>
          <p:spPr>
            <a:xfrm>
              <a:off x="250877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5" name="Google Shape;675;p74"/>
            <p:cNvCxnSpPr/>
            <p:nvPr/>
          </p:nvCxnSpPr>
          <p:spPr>
            <a:xfrm>
              <a:off x="298078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6" name="Google Shape;676;p74"/>
            <p:cNvCxnSpPr/>
            <p:nvPr/>
          </p:nvCxnSpPr>
          <p:spPr>
            <a:xfrm>
              <a:off x="345280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7" name="Google Shape;677;p74"/>
            <p:cNvCxnSpPr/>
            <p:nvPr/>
          </p:nvCxnSpPr>
          <p:spPr>
            <a:xfrm>
              <a:off x="392481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8" name="Google Shape;678;p74"/>
            <p:cNvCxnSpPr/>
            <p:nvPr/>
          </p:nvCxnSpPr>
          <p:spPr>
            <a:xfrm>
              <a:off x="439683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79" name="Google Shape;679;p74"/>
            <p:cNvCxnSpPr/>
            <p:nvPr/>
          </p:nvCxnSpPr>
          <p:spPr>
            <a:xfrm>
              <a:off x="486884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0" name="Google Shape;680;p74"/>
            <p:cNvCxnSpPr/>
            <p:nvPr/>
          </p:nvCxnSpPr>
          <p:spPr>
            <a:xfrm>
              <a:off x="534086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1" name="Google Shape;681;p74"/>
            <p:cNvCxnSpPr/>
            <p:nvPr/>
          </p:nvCxnSpPr>
          <p:spPr>
            <a:xfrm>
              <a:off x="581287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2" name="Google Shape;682;p74"/>
            <p:cNvCxnSpPr/>
            <p:nvPr/>
          </p:nvCxnSpPr>
          <p:spPr>
            <a:xfrm>
              <a:off x="628489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3" name="Google Shape;683;p74"/>
            <p:cNvCxnSpPr/>
            <p:nvPr/>
          </p:nvCxnSpPr>
          <p:spPr>
            <a:xfrm>
              <a:off x="675690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4" name="Google Shape;684;p74"/>
            <p:cNvCxnSpPr/>
            <p:nvPr/>
          </p:nvCxnSpPr>
          <p:spPr>
            <a:xfrm>
              <a:off x="722892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5" name="Google Shape;685;p74"/>
            <p:cNvCxnSpPr/>
            <p:nvPr/>
          </p:nvCxnSpPr>
          <p:spPr>
            <a:xfrm>
              <a:off x="770093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6" name="Google Shape;686;p74"/>
            <p:cNvCxnSpPr/>
            <p:nvPr/>
          </p:nvCxnSpPr>
          <p:spPr>
            <a:xfrm>
              <a:off x="817295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7" name="Google Shape;687;p74"/>
            <p:cNvCxnSpPr/>
            <p:nvPr/>
          </p:nvCxnSpPr>
          <p:spPr>
            <a:xfrm>
              <a:off x="864496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8" name="Google Shape;688;p74"/>
            <p:cNvCxnSpPr/>
            <p:nvPr/>
          </p:nvCxnSpPr>
          <p:spPr>
            <a:xfrm>
              <a:off x="911698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89" name="Google Shape;689;p74"/>
            <p:cNvCxnSpPr/>
            <p:nvPr/>
          </p:nvCxnSpPr>
          <p:spPr>
            <a:xfrm>
              <a:off x="958899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0" name="Google Shape;690;p74"/>
            <p:cNvCxnSpPr/>
            <p:nvPr/>
          </p:nvCxnSpPr>
          <p:spPr>
            <a:xfrm>
              <a:off x="1006101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1" name="Google Shape;691;p74"/>
            <p:cNvCxnSpPr/>
            <p:nvPr/>
          </p:nvCxnSpPr>
          <p:spPr>
            <a:xfrm>
              <a:off x="10533027"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2" name="Google Shape;692;p74"/>
            <p:cNvCxnSpPr/>
            <p:nvPr/>
          </p:nvCxnSpPr>
          <p:spPr>
            <a:xfrm>
              <a:off x="11005042" y="3799174"/>
              <a:ext cx="1" cy="154901"/>
            </a:xfrm>
            <a:prstGeom prst="straightConnector1">
              <a:avLst/>
            </a:prstGeom>
            <a:noFill/>
            <a:ln w="9525" cap="flat" cmpd="sng">
              <a:solidFill>
                <a:schemeClr val="accent3"/>
              </a:solidFill>
              <a:prstDash val="solid"/>
              <a:miter lim="800000"/>
              <a:headEnd type="oval" w="sm" len="sm"/>
              <a:tailEnd type="oval" w="sm" len="sm"/>
            </a:ln>
          </p:spPr>
        </p:cxnSp>
        <p:cxnSp>
          <p:nvCxnSpPr>
            <p:cNvPr id="693" name="Google Shape;693;p74"/>
            <p:cNvCxnSpPr/>
            <p:nvPr/>
          </p:nvCxnSpPr>
          <p:spPr>
            <a:xfrm>
              <a:off x="11477057" y="3799174"/>
              <a:ext cx="1" cy="154901"/>
            </a:xfrm>
            <a:prstGeom prst="straightConnector1">
              <a:avLst/>
            </a:prstGeom>
            <a:noFill/>
            <a:ln w="9525" cap="flat" cmpd="sng">
              <a:solidFill>
                <a:schemeClr val="accent3"/>
              </a:solidFill>
              <a:prstDash val="solid"/>
              <a:miter lim="800000"/>
              <a:headEnd type="oval" w="sm" len="sm"/>
              <a:tailEnd type="oval" w="sm" len="sm"/>
            </a:ln>
          </p:spPr>
        </p:cxnSp>
      </p:grpSp>
      <p:sp>
        <p:nvSpPr>
          <p:cNvPr id="694" name="Google Shape;694;p74"/>
          <p:cNvSpPr txBox="1">
            <a:spLocks noGrp="1"/>
          </p:cNvSpPr>
          <p:nvPr>
            <p:ph type="body" idx="31"/>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5" name="Google Shape;695;p74"/>
          <p:cNvSpPr txBox="1">
            <a:spLocks noGrp="1"/>
          </p:cNvSpPr>
          <p:nvPr>
            <p:ph type="body" idx="32"/>
          </p:nvPr>
        </p:nvSpPr>
        <p:spPr>
          <a:xfrm>
            <a:off x="804358" y="441456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6" name="Google Shape;696;p74"/>
          <p:cNvSpPr txBox="1">
            <a:spLocks noGrp="1"/>
          </p:cNvSpPr>
          <p:nvPr>
            <p:ph type="body" idx="33"/>
          </p:nvPr>
        </p:nvSpPr>
        <p:spPr>
          <a:xfrm>
            <a:off x="1923304" y="2469615"/>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7" name="Google Shape;697;p74"/>
          <p:cNvSpPr txBox="1">
            <a:spLocks noGrp="1"/>
          </p:cNvSpPr>
          <p:nvPr>
            <p:ph type="body" idx="34"/>
          </p:nvPr>
        </p:nvSpPr>
        <p:spPr>
          <a:xfrm>
            <a:off x="3046452" y="1483437"/>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698" name="Google Shape;698;p74"/>
          <p:cNvSpPr txBox="1">
            <a:spLocks noGrp="1"/>
          </p:cNvSpPr>
          <p:nvPr>
            <p:ph type="body" idx="35"/>
          </p:nvPr>
        </p:nvSpPr>
        <p:spPr>
          <a:xfrm>
            <a:off x="1923304" y="3914596"/>
            <a:ext cx="1345406" cy="421481"/>
          </a:xfrm>
          <a:prstGeom prst="rect">
            <a:avLst/>
          </a:prstGeom>
          <a:solidFill>
            <a:schemeClr val="accent4"/>
          </a:solidFill>
          <a:ln w="25400" cap="flat" cmpd="sng">
            <a:solidFill>
              <a:schemeClr val="accent4"/>
            </a:solidFill>
            <a:prstDash val="solid"/>
            <a:round/>
            <a:headEnd type="none" w="sm" len="sm"/>
            <a:tailEnd type="none" w="sm" len="sm"/>
          </a:ln>
        </p:spPr>
        <p:txBody>
          <a:bodyPr spcFirstLastPara="1" wrap="square" lIns="91425" tIns="36000" rIns="91425" bIns="45700" anchor="t" anchorCtr="0">
            <a:normAutofit/>
          </a:bodyPr>
          <a:lstStyle>
            <a:lvl1pPr marL="342900" lvl="0" indent="-171450" algn="ctr">
              <a:lnSpc>
                <a:spcPct val="90000"/>
              </a:lnSpc>
              <a:spcBef>
                <a:spcPts val="750"/>
              </a:spcBef>
              <a:spcAft>
                <a:spcPts val="0"/>
              </a:spcAft>
              <a:buClr>
                <a:schemeClr val="lt1"/>
              </a:buClr>
              <a:buSzPts val="1600"/>
              <a:buNone/>
              <a:defRPr sz="1200">
                <a:solidFill>
                  <a:schemeClr val="l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Stappen_01">
  <p:cSld name="Stappen_01 2">
    <p:spTree>
      <p:nvGrpSpPr>
        <p:cNvPr id="1" name="Shape 699"/>
        <p:cNvGrpSpPr/>
        <p:nvPr/>
      </p:nvGrpSpPr>
      <p:grpSpPr>
        <a:xfrm>
          <a:off x="0" y="0"/>
          <a:ext cx="0" cy="0"/>
          <a:chOff x="0" y="0"/>
          <a:chExt cx="0" cy="0"/>
        </a:xfrm>
      </p:grpSpPr>
      <p:pic>
        <p:nvPicPr>
          <p:cNvPr id="700" name="Google Shape;700;p75"/>
          <p:cNvPicPr preferRelativeResize="0"/>
          <p:nvPr/>
        </p:nvPicPr>
        <p:blipFill rotWithShape="1">
          <a:blip r:embed="rId2">
            <a:alphaModFix/>
          </a:blip>
          <a:srcRect l="763" t="1399" r="6439" b="3433"/>
          <a:stretch/>
        </p:blipFill>
        <p:spPr>
          <a:xfrm>
            <a:off x="1" y="-23263"/>
            <a:ext cx="9143999" cy="5143501"/>
          </a:xfrm>
          <a:prstGeom prst="rect">
            <a:avLst/>
          </a:prstGeom>
          <a:noFill/>
          <a:ln>
            <a:noFill/>
          </a:ln>
        </p:spPr>
      </p:pic>
      <p:sp>
        <p:nvSpPr>
          <p:cNvPr id="701" name="Google Shape;701;p75"/>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2" name="Google Shape;702;p75"/>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03" name="Google Shape;703;p75"/>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4" name="Google Shape;704;p75"/>
          <p:cNvSpPr>
            <a:spLocks noGrp="1"/>
          </p:cNvSpPr>
          <p:nvPr>
            <p:ph type="pic" idx="2"/>
          </p:nvPr>
        </p:nvSpPr>
        <p:spPr>
          <a:xfrm>
            <a:off x="600206" y="1839763"/>
            <a:ext cx="1808162" cy="2034494"/>
          </a:xfrm>
          <a:prstGeom prst="rect">
            <a:avLst/>
          </a:prstGeom>
          <a:noFill/>
          <a:ln>
            <a:noFill/>
          </a:ln>
        </p:spPr>
      </p:sp>
      <p:sp>
        <p:nvSpPr>
          <p:cNvPr id="705" name="Google Shape;705;p75"/>
          <p:cNvSpPr txBox="1">
            <a:spLocks noGrp="1"/>
          </p:cNvSpPr>
          <p:nvPr>
            <p:ph type="body" idx="1"/>
          </p:nvPr>
        </p:nvSpPr>
        <p:spPr>
          <a:xfrm>
            <a:off x="6002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6" name="Google Shape;706;p75"/>
          <p:cNvSpPr txBox="1">
            <a:spLocks noGrp="1"/>
          </p:cNvSpPr>
          <p:nvPr>
            <p:ph type="body" idx="3"/>
          </p:nvPr>
        </p:nvSpPr>
        <p:spPr>
          <a:xfrm>
            <a:off x="6002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7" name="Google Shape;707;p75"/>
          <p:cNvSpPr>
            <a:spLocks noGrp="1"/>
          </p:cNvSpPr>
          <p:nvPr>
            <p:ph type="pic" idx="4"/>
          </p:nvPr>
        </p:nvSpPr>
        <p:spPr>
          <a:xfrm>
            <a:off x="2689406" y="1839763"/>
            <a:ext cx="1808162" cy="2034494"/>
          </a:xfrm>
          <a:prstGeom prst="rect">
            <a:avLst/>
          </a:prstGeom>
          <a:noFill/>
          <a:ln>
            <a:noFill/>
          </a:ln>
        </p:spPr>
      </p:sp>
      <p:sp>
        <p:nvSpPr>
          <p:cNvPr id="708" name="Google Shape;708;p75"/>
          <p:cNvSpPr txBox="1">
            <a:spLocks noGrp="1"/>
          </p:cNvSpPr>
          <p:nvPr>
            <p:ph type="body" idx="5"/>
          </p:nvPr>
        </p:nvSpPr>
        <p:spPr>
          <a:xfrm>
            <a:off x="2689406"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09" name="Google Shape;709;p75"/>
          <p:cNvSpPr txBox="1">
            <a:spLocks noGrp="1"/>
          </p:cNvSpPr>
          <p:nvPr>
            <p:ph type="body" idx="6"/>
          </p:nvPr>
        </p:nvSpPr>
        <p:spPr>
          <a:xfrm>
            <a:off x="2689406"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0" name="Google Shape;710;p75"/>
          <p:cNvSpPr>
            <a:spLocks noGrp="1"/>
          </p:cNvSpPr>
          <p:nvPr>
            <p:ph type="pic" idx="7"/>
          </p:nvPr>
        </p:nvSpPr>
        <p:spPr>
          <a:xfrm>
            <a:off x="4778605" y="1839763"/>
            <a:ext cx="1808162" cy="2034494"/>
          </a:xfrm>
          <a:prstGeom prst="rect">
            <a:avLst/>
          </a:prstGeom>
          <a:noFill/>
          <a:ln>
            <a:noFill/>
          </a:ln>
        </p:spPr>
      </p:sp>
      <p:sp>
        <p:nvSpPr>
          <p:cNvPr id="711" name="Google Shape;711;p75"/>
          <p:cNvSpPr txBox="1">
            <a:spLocks noGrp="1"/>
          </p:cNvSpPr>
          <p:nvPr>
            <p:ph type="body" idx="8"/>
          </p:nvPr>
        </p:nvSpPr>
        <p:spPr>
          <a:xfrm>
            <a:off x="47786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2" name="Google Shape;712;p75"/>
          <p:cNvSpPr txBox="1">
            <a:spLocks noGrp="1"/>
          </p:cNvSpPr>
          <p:nvPr>
            <p:ph type="body" idx="9"/>
          </p:nvPr>
        </p:nvSpPr>
        <p:spPr>
          <a:xfrm>
            <a:off x="4778604"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3" name="Google Shape;713;p75"/>
          <p:cNvSpPr>
            <a:spLocks noGrp="1"/>
          </p:cNvSpPr>
          <p:nvPr>
            <p:ph type="pic" idx="13"/>
          </p:nvPr>
        </p:nvSpPr>
        <p:spPr>
          <a:xfrm>
            <a:off x="6867805" y="1839763"/>
            <a:ext cx="1808162" cy="2034494"/>
          </a:xfrm>
          <a:prstGeom prst="rect">
            <a:avLst/>
          </a:prstGeom>
          <a:noFill/>
          <a:ln>
            <a:noFill/>
          </a:ln>
        </p:spPr>
      </p:sp>
      <p:sp>
        <p:nvSpPr>
          <p:cNvPr id="714" name="Google Shape;714;p75"/>
          <p:cNvSpPr txBox="1">
            <a:spLocks noGrp="1"/>
          </p:cNvSpPr>
          <p:nvPr>
            <p:ph type="body" idx="14"/>
          </p:nvPr>
        </p:nvSpPr>
        <p:spPr>
          <a:xfrm>
            <a:off x="6867805" y="4002843"/>
            <a:ext cx="1808162" cy="547675"/>
          </a:xfrm>
          <a:prstGeom prst="rect">
            <a:avLst/>
          </a:prstGeom>
          <a:solidFill>
            <a:schemeClr val="accent1"/>
          </a:solid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dk1"/>
              </a:buClr>
              <a:buSzPts val="1600"/>
              <a:buNone/>
              <a:defRPr sz="1200"/>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5" name="Google Shape;715;p75"/>
          <p:cNvSpPr txBox="1">
            <a:spLocks noGrp="1"/>
          </p:cNvSpPr>
          <p:nvPr>
            <p:ph type="body" idx="15"/>
          </p:nvPr>
        </p:nvSpPr>
        <p:spPr>
          <a:xfrm>
            <a:off x="6867803" y="1515687"/>
            <a:ext cx="1808163" cy="324075"/>
          </a:xfrm>
          <a:prstGeom prst="rect">
            <a:avLst/>
          </a:prstGeom>
          <a:noFill/>
          <a:ln>
            <a:noFill/>
          </a:ln>
        </p:spPr>
        <p:txBody>
          <a:bodyPr spcFirstLastPara="1" wrap="square" lIns="91425" tIns="45700" rIns="91425" bIns="45700" anchor="t" anchorCtr="0">
            <a:normAutofit/>
          </a:bodyPr>
          <a:lstStyle>
            <a:lvl1pPr marL="342900" lvl="0" indent="-171450" algn="ctr">
              <a:lnSpc>
                <a:spcPct val="90000"/>
              </a:lnSpc>
              <a:spcBef>
                <a:spcPts val="750"/>
              </a:spcBef>
              <a:spcAft>
                <a:spcPts val="0"/>
              </a:spcAft>
              <a:buClr>
                <a:schemeClr val="accent4"/>
              </a:buClr>
              <a:buSzPts val="2000"/>
              <a:buNone/>
              <a:defRPr sz="1500" b="1">
                <a:solidFill>
                  <a:schemeClr val="accent4"/>
                </a:solidFill>
              </a:defRPr>
            </a:lvl1pPr>
            <a:lvl2pPr marL="685800" lvl="1" indent="-171450" algn="l">
              <a:lnSpc>
                <a:spcPct val="90000"/>
              </a:lnSpc>
              <a:spcBef>
                <a:spcPts val="375"/>
              </a:spcBef>
              <a:spcAft>
                <a:spcPts val="0"/>
              </a:spcAft>
              <a:buSzPts val="1440"/>
              <a:buNone/>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16" name="Google Shape;716;p75"/>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6"/>
              </a:buClr>
              <a:buSzPts val="2400"/>
              <a:buNone/>
              <a:defRPr sz="1800" b="1" cap="none">
                <a:solidFill>
                  <a:schemeClr val="accent6"/>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tappen_02">
  <p:cSld name="Stappen_02 2">
    <p:bg>
      <p:bgPr>
        <a:solidFill>
          <a:schemeClr val="accent2"/>
        </a:solidFill>
        <a:effectLst/>
      </p:bgPr>
    </p:bg>
    <p:spTree>
      <p:nvGrpSpPr>
        <p:cNvPr id="1" name="Shape 717"/>
        <p:cNvGrpSpPr/>
        <p:nvPr/>
      </p:nvGrpSpPr>
      <p:grpSpPr>
        <a:xfrm>
          <a:off x="0" y="0"/>
          <a:ext cx="0" cy="0"/>
          <a:chOff x="0" y="0"/>
          <a:chExt cx="0" cy="0"/>
        </a:xfrm>
      </p:grpSpPr>
      <p:sp>
        <p:nvSpPr>
          <p:cNvPr id="718" name="Google Shape;718;p76"/>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9" name="Google Shape;719;p76"/>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20" name="Google Shape;720;p76"/>
          <p:cNvSpPr/>
          <p:nvPr/>
        </p:nvSpPr>
        <p:spPr>
          <a:xfrm>
            <a:off x="0" y="0"/>
            <a:ext cx="164592" cy="5143500"/>
          </a:xfrm>
          <a:prstGeom prst="rect">
            <a:avLst/>
          </a:prstGeom>
          <a:solidFill>
            <a:srgbClr val="FFEB00"/>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Calibri"/>
              <a:ea typeface="Calibri"/>
              <a:cs typeface="Calibri"/>
              <a:sym typeface="Calibri"/>
            </a:endParaRPr>
          </a:p>
        </p:txBody>
      </p:sp>
      <p:sp>
        <p:nvSpPr>
          <p:cNvPr id="721" name="Google Shape;721;p76"/>
          <p:cNvSpPr>
            <a:spLocks noGrp="1"/>
          </p:cNvSpPr>
          <p:nvPr>
            <p:ph type="dgm" idx="2"/>
          </p:nvPr>
        </p:nvSpPr>
        <p:spPr>
          <a:xfrm>
            <a:off x="596756" y="1544637"/>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2" name="Google Shape;722;p76"/>
          <p:cNvSpPr>
            <a:spLocks noGrp="1"/>
          </p:cNvSpPr>
          <p:nvPr>
            <p:ph type="dgm" idx="3"/>
          </p:nvPr>
        </p:nvSpPr>
        <p:spPr>
          <a:xfrm>
            <a:off x="2702666" y="1544636"/>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3" name="Google Shape;723;p76"/>
          <p:cNvSpPr>
            <a:spLocks noGrp="1"/>
          </p:cNvSpPr>
          <p:nvPr>
            <p:ph type="dgm" idx="4"/>
          </p:nvPr>
        </p:nvSpPr>
        <p:spPr>
          <a:xfrm>
            <a:off x="4808577" y="1544635"/>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4" name="Google Shape;724;p76"/>
          <p:cNvSpPr>
            <a:spLocks noGrp="1"/>
          </p:cNvSpPr>
          <p:nvPr>
            <p:ph type="dgm" idx="5"/>
          </p:nvPr>
        </p:nvSpPr>
        <p:spPr>
          <a:xfrm>
            <a:off x="6914489" y="1544634"/>
            <a:ext cx="1883292" cy="167431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440"/>
              <a:buFont typeface="Noto Sans Symbols"/>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2"/>
              </a:buClr>
              <a:buSzPts val="1200"/>
              <a:buFont typeface="Noto Sans Symbols"/>
              <a:buChar char="🞐"/>
              <a:defRPr sz="1500" b="0" i="0" u="none" strike="noStrike" cap="none">
                <a:solidFill>
                  <a:schemeClr val="dk2"/>
                </a:solidFill>
                <a:latin typeface="Calibri"/>
                <a:ea typeface="Calibri"/>
                <a:cs typeface="Calibri"/>
                <a:sym typeface="Calibri"/>
              </a:defRPr>
            </a:lvl3pPr>
            <a:lvl4pPr marR="0" lvl="3" algn="l" rtl="0">
              <a:lnSpc>
                <a:spcPct val="90000"/>
              </a:lnSpc>
              <a:spcBef>
                <a:spcPts val="375"/>
              </a:spcBef>
              <a:spcAft>
                <a:spcPts val="0"/>
              </a:spcAft>
              <a:buClr>
                <a:schemeClr val="accent6"/>
              </a:buClr>
              <a:buSzPts val="1080"/>
              <a:buFont typeface="Noto Sans Symbols"/>
              <a:buChar char="■"/>
              <a:defRPr sz="1350" b="0" i="0" u="none" strike="noStrike" cap="none">
                <a:solidFill>
                  <a:schemeClr val="accent6"/>
                </a:solidFill>
                <a:latin typeface="Calibri"/>
                <a:ea typeface="Calibri"/>
                <a:cs typeface="Calibri"/>
                <a:sym typeface="Calibri"/>
              </a:defRPr>
            </a:lvl4pPr>
            <a:lvl5pPr marR="0" lvl="4" algn="l" rtl="0">
              <a:lnSpc>
                <a:spcPct val="90000"/>
              </a:lnSpc>
              <a:spcBef>
                <a:spcPts val="375"/>
              </a:spcBef>
              <a:spcAft>
                <a:spcPts val="0"/>
              </a:spcAft>
              <a:buClr>
                <a:schemeClr val="accent6"/>
              </a:buClr>
              <a:buSzPts val="960"/>
              <a:buFont typeface="Noto Sans Symbols"/>
              <a:buChar char="🞐"/>
              <a:defRPr sz="1200" b="0" i="0" u="none" strike="noStrike" cap="none">
                <a:solidFill>
                  <a:schemeClr val="accent6"/>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5" name="Google Shape;725;p76"/>
          <p:cNvSpPr txBox="1">
            <a:spLocks noGrp="1"/>
          </p:cNvSpPr>
          <p:nvPr>
            <p:ph type="body" idx="1"/>
          </p:nvPr>
        </p:nvSpPr>
        <p:spPr>
          <a:xfrm>
            <a:off x="596756"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6" name="Google Shape;726;p76"/>
          <p:cNvSpPr txBox="1">
            <a:spLocks noGrp="1"/>
          </p:cNvSpPr>
          <p:nvPr>
            <p:ph type="body" idx="6"/>
          </p:nvPr>
        </p:nvSpPr>
        <p:spPr>
          <a:xfrm>
            <a:off x="2702390"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7" name="Google Shape;727;p76"/>
          <p:cNvSpPr txBox="1">
            <a:spLocks noGrp="1"/>
          </p:cNvSpPr>
          <p:nvPr>
            <p:ph type="body" idx="7"/>
          </p:nvPr>
        </p:nvSpPr>
        <p:spPr>
          <a:xfrm>
            <a:off x="4808024"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8" name="Google Shape;728;p76"/>
          <p:cNvSpPr txBox="1">
            <a:spLocks noGrp="1"/>
          </p:cNvSpPr>
          <p:nvPr>
            <p:ph type="body" idx="8"/>
          </p:nvPr>
        </p:nvSpPr>
        <p:spPr>
          <a:xfrm>
            <a:off x="6913658" y="3306167"/>
            <a:ext cx="1883569" cy="348478"/>
          </a:xfrm>
          <a:prstGeom prst="rect">
            <a:avLst/>
          </a:prstGeom>
          <a:noFill/>
          <a:ln>
            <a:noFill/>
          </a:ln>
        </p:spPr>
        <p:txBody>
          <a:bodyPr spcFirstLastPara="1" wrap="square" lIns="91425" tIns="45700" rIns="91425" bIns="45700" anchor="ctr" anchorCtr="0">
            <a:normAutofit/>
          </a:bodyPr>
          <a:lstStyle>
            <a:lvl1pPr marL="342900" lvl="0" indent="-171450" algn="ctr">
              <a:lnSpc>
                <a:spcPct val="90000"/>
              </a:lnSpc>
              <a:spcBef>
                <a:spcPts val="750"/>
              </a:spcBef>
              <a:spcAft>
                <a:spcPts val="0"/>
              </a:spcAft>
              <a:buClr>
                <a:schemeClr val="accent1"/>
              </a:buClr>
              <a:buSzPts val="1600"/>
              <a:buNone/>
              <a:defRPr sz="1200" b="1">
                <a:solidFill>
                  <a:schemeClr val="accent1"/>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29" name="Google Shape;729;p76"/>
          <p:cNvSpPr txBox="1">
            <a:spLocks noGrp="1"/>
          </p:cNvSpPr>
          <p:nvPr>
            <p:ph type="body" idx="9"/>
          </p:nvPr>
        </p:nvSpPr>
        <p:spPr>
          <a:xfrm>
            <a:off x="596756"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0" name="Google Shape;730;p76"/>
          <p:cNvSpPr txBox="1">
            <a:spLocks noGrp="1"/>
          </p:cNvSpPr>
          <p:nvPr>
            <p:ph type="body" idx="13"/>
          </p:nvPr>
        </p:nvSpPr>
        <p:spPr>
          <a:xfrm>
            <a:off x="2698281"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1" name="Google Shape;731;p76"/>
          <p:cNvSpPr txBox="1">
            <a:spLocks noGrp="1"/>
          </p:cNvSpPr>
          <p:nvPr>
            <p:ph type="body" idx="14"/>
          </p:nvPr>
        </p:nvSpPr>
        <p:spPr>
          <a:xfrm>
            <a:off x="4808024"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2" name="Google Shape;732;p76"/>
          <p:cNvSpPr txBox="1">
            <a:spLocks noGrp="1"/>
          </p:cNvSpPr>
          <p:nvPr>
            <p:ph type="body" idx="15"/>
          </p:nvPr>
        </p:nvSpPr>
        <p:spPr>
          <a:xfrm>
            <a:off x="6909549" y="3741865"/>
            <a:ext cx="1883569" cy="111502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accent5"/>
              </a:buClr>
              <a:buSzPts val="1600"/>
              <a:buNone/>
              <a:defRPr sz="1200">
                <a:solidFill>
                  <a:schemeClr val="accent5"/>
                </a:solidFill>
                <a:latin typeface="Calibri"/>
                <a:ea typeface="Calibri"/>
                <a:cs typeface="Calibri"/>
                <a:sym typeface="Calibri"/>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3" name="Google Shape;733;p76"/>
          <p:cNvSpPr txBox="1">
            <a:spLocks noGrp="1"/>
          </p:cNvSpPr>
          <p:nvPr>
            <p:ph type="title"/>
          </p:nvPr>
        </p:nvSpPr>
        <p:spPr>
          <a:xfrm>
            <a:off x="628650" y="273844"/>
            <a:ext cx="7886700" cy="527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4" name="Google Shape;734;p76"/>
          <p:cNvSpPr txBox="1">
            <a:spLocks noGrp="1"/>
          </p:cNvSpPr>
          <p:nvPr>
            <p:ph type="body" idx="16"/>
          </p:nvPr>
        </p:nvSpPr>
        <p:spPr>
          <a:xfrm>
            <a:off x="628651" y="931163"/>
            <a:ext cx="7886699" cy="348478"/>
          </a:xfrm>
          <a:prstGeom prst="rect">
            <a:avLst/>
          </a:prstGeom>
          <a:noFill/>
          <a:ln>
            <a:noFill/>
          </a:ln>
        </p:spPr>
        <p:txBody>
          <a:bodyPr spcFirstLastPara="1" wrap="square" lIns="91425" tIns="45700" rIns="91425" bIns="45700" anchor="ctr" anchorCtr="0">
            <a:normAutofit/>
          </a:bodyPr>
          <a:lstStyle>
            <a:lvl1pPr marL="342900" lvl="0" indent="-171450" algn="l">
              <a:lnSpc>
                <a:spcPct val="90000"/>
              </a:lnSpc>
              <a:spcBef>
                <a:spcPts val="750"/>
              </a:spcBef>
              <a:spcAft>
                <a:spcPts val="0"/>
              </a:spcAft>
              <a:buClr>
                <a:schemeClr val="accent5"/>
              </a:buClr>
              <a:buSzPts val="2400"/>
              <a:buNone/>
              <a:defRPr sz="1800" b="1" cap="none">
                <a:solidFill>
                  <a:schemeClr val="accent5"/>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5" name="Google Shape;735;p76"/>
          <p:cNvSpPr>
            <a:spLocks noGrp="1"/>
          </p:cNvSpPr>
          <p:nvPr>
            <p:ph type="body" idx="17"/>
          </p:nvPr>
        </p:nvSpPr>
        <p:spPr>
          <a:xfrm>
            <a:off x="266953" y="1214831"/>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6" name="Google Shape;736;p76"/>
          <p:cNvSpPr>
            <a:spLocks noGrp="1"/>
          </p:cNvSpPr>
          <p:nvPr>
            <p:ph type="body" idx="18"/>
          </p:nvPr>
        </p:nvSpPr>
        <p:spPr>
          <a:xfrm>
            <a:off x="2376696" y="1213450"/>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7" name="Google Shape;737;p76"/>
          <p:cNvSpPr>
            <a:spLocks noGrp="1"/>
          </p:cNvSpPr>
          <p:nvPr>
            <p:ph type="body" idx="19"/>
          </p:nvPr>
        </p:nvSpPr>
        <p:spPr>
          <a:xfrm>
            <a:off x="4486439"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38" name="Google Shape;738;p76"/>
          <p:cNvSpPr>
            <a:spLocks noGrp="1"/>
          </p:cNvSpPr>
          <p:nvPr>
            <p:ph type="body" idx="20"/>
          </p:nvPr>
        </p:nvSpPr>
        <p:spPr>
          <a:xfrm>
            <a:off x="6600014" y="1219488"/>
            <a:ext cx="659606" cy="659606"/>
          </a:xfrm>
          <a:prstGeom prst="ellipse">
            <a:avLst/>
          </a:prstGeom>
          <a:solidFill>
            <a:schemeClr val="accent1"/>
          </a:solid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C0D9"/>
              </a:buClr>
              <a:buSzPts val="1600"/>
              <a:buNone/>
              <a:defRPr sz="1200">
                <a:solidFill>
                  <a:srgbClr val="88C0D9"/>
                </a:solidFill>
              </a:defRPr>
            </a:lvl1pPr>
            <a:lvl2pPr marL="685800" lvl="1" indent="-222885" algn="l">
              <a:lnSpc>
                <a:spcPct val="90000"/>
              </a:lnSpc>
              <a:spcBef>
                <a:spcPts val="375"/>
              </a:spcBef>
              <a:spcAft>
                <a:spcPts val="0"/>
              </a:spcAft>
              <a:buSzPts val="1080"/>
              <a:buChar char="■"/>
              <a:defRPr/>
            </a:lvl2pPr>
            <a:lvl3pPr marL="1028700" lvl="2" indent="-222885" algn="l">
              <a:lnSpc>
                <a:spcPct val="90000"/>
              </a:lnSpc>
              <a:spcBef>
                <a:spcPts val="375"/>
              </a:spcBef>
              <a:spcAft>
                <a:spcPts val="0"/>
              </a:spcAft>
              <a:buSzPts val="1080"/>
              <a:buChar char="?"/>
              <a:defRPr/>
            </a:lvl3pPr>
            <a:lvl4pPr marL="1371600" lvl="3" indent="-222885" algn="l">
              <a:lnSpc>
                <a:spcPct val="90000"/>
              </a:lnSpc>
              <a:spcBef>
                <a:spcPts val="375"/>
              </a:spcBef>
              <a:spcAft>
                <a:spcPts val="0"/>
              </a:spcAft>
              <a:buSzPts val="1080"/>
              <a:buChar char="■"/>
              <a:defRPr/>
            </a:lvl4pPr>
            <a:lvl5pPr marL="1714500" lvl="4" indent="-222884" algn="l">
              <a:lnSpc>
                <a:spcPct val="90000"/>
              </a:lnSpc>
              <a:spcBef>
                <a:spcPts val="375"/>
              </a:spcBef>
              <a:spcAft>
                <a:spcPts val="0"/>
              </a:spcAft>
              <a:buSzPts val="108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739"/>
        <p:cNvGrpSpPr/>
        <p:nvPr/>
      </p:nvGrpSpPr>
      <p:grpSpPr>
        <a:xfrm>
          <a:off x="0" y="0"/>
          <a:ext cx="0" cy="0"/>
          <a:chOff x="0" y="0"/>
          <a:chExt cx="0" cy="0"/>
        </a:xfrm>
      </p:grpSpPr>
      <p:sp>
        <p:nvSpPr>
          <p:cNvPr id="740" name="Google Shape;740;p77"/>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41" name="Google Shape;741;p77"/>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42" name="Google Shape;742;p77"/>
          <p:cNvSpPr txBox="1">
            <a:spLocks noGrp="1"/>
          </p:cNvSpPr>
          <p:nvPr>
            <p:ph type="body" idx="1"/>
          </p:nvPr>
        </p:nvSpPr>
        <p:spPr>
          <a:xfrm>
            <a:off x="384725" y="1099200"/>
            <a:ext cx="7416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43" name="Google Shape;743;p77"/>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44" name="Google Shape;744;p7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745"/>
        <p:cNvGrpSpPr/>
        <p:nvPr/>
      </p:nvGrpSpPr>
      <p:grpSpPr>
        <a:xfrm>
          <a:off x="0" y="0"/>
          <a:ext cx="0" cy="0"/>
          <a:chOff x="0" y="0"/>
          <a:chExt cx="0" cy="0"/>
        </a:xfrm>
      </p:grpSpPr>
      <p:sp>
        <p:nvSpPr>
          <p:cNvPr id="746" name="Google Shape;746;p7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747"/>
        <p:cNvGrpSpPr/>
        <p:nvPr/>
      </p:nvGrpSpPr>
      <p:grpSpPr>
        <a:xfrm>
          <a:off x="0" y="0"/>
          <a:ext cx="0" cy="0"/>
          <a:chOff x="0" y="0"/>
          <a:chExt cx="0" cy="0"/>
        </a:xfrm>
      </p:grpSpPr>
      <p:sp>
        <p:nvSpPr>
          <p:cNvPr id="748" name="Google Shape;748;p79"/>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49" name="Google Shape;749;p79"/>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50" name="Google Shape;750;p79"/>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751"/>
        <p:cNvGrpSpPr/>
        <p:nvPr/>
      </p:nvGrpSpPr>
      <p:grpSpPr>
        <a:xfrm>
          <a:off x="0" y="0"/>
          <a:ext cx="0" cy="0"/>
          <a:chOff x="0" y="0"/>
          <a:chExt cx="0" cy="0"/>
        </a:xfrm>
      </p:grpSpPr>
      <p:grpSp>
        <p:nvGrpSpPr>
          <p:cNvPr id="752" name="Google Shape;752;p80"/>
          <p:cNvGrpSpPr/>
          <p:nvPr/>
        </p:nvGrpSpPr>
        <p:grpSpPr>
          <a:xfrm>
            <a:off x="287993" y="216000"/>
            <a:ext cx="8553386" cy="4699125"/>
            <a:chOff x="288000" y="288000"/>
            <a:chExt cx="8553600" cy="6265500"/>
          </a:xfrm>
        </p:grpSpPr>
        <p:sp>
          <p:nvSpPr>
            <p:cNvPr id="753" name="Google Shape;753;p80"/>
            <p:cNvSpPr/>
            <p:nvPr/>
          </p:nvSpPr>
          <p:spPr>
            <a:xfrm>
              <a:off x="288000" y="288000"/>
              <a:ext cx="6768000" cy="62655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
          <p:nvSpPr>
            <p:cNvPr id="754" name="Google Shape;754;p80"/>
            <p:cNvSpPr/>
            <p:nvPr/>
          </p:nvSpPr>
          <p:spPr>
            <a:xfrm>
              <a:off x="7056000" y="288000"/>
              <a:ext cx="1785600" cy="6264000"/>
            </a:xfrm>
            <a:prstGeom prst="rtTriangl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grpSp>
      <p:sp>
        <p:nvSpPr>
          <p:cNvPr id="755" name="Google Shape;755;p80"/>
          <p:cNvSpPr txBox="1">
            <a:spLocks noGrp="1"/>
          </p:cNvSpPr>
          <p:nvPr>
            <p:ph type="ctrTitle"/>
          </p:nvPr>
        </p:nvSpPr>
        <p:spPr>
          <a:xfrm>
            <a:off x="576000" y="1890000"/>
            <a:ext cx="7070175" cy="1184625"/>
          </a:xfrm>
          <a:prstGeom prst="rect">
            <a:avLst/>
          </a:prstGeom>
          <a:noFill/>
          <a:ln>
            <a:noFill/>
          </a:ln>
        </p:spPr>
        <p:txBody>
          <a:bodyPr spcFirstLastPara="1" wrap="square" lIns="121900" tIns="121900" rIns="121900" bIns="121900" anchor="b" anchorCtr="0">
            <a:normAutofit/>
          </a:bodyPr>
          <a:lstStyle>
            <a:lvl1pPr marR="0" lvl="0" algn="l">
              <a:lnSpc>
                <a:spcPct val="100000"/>
              </a:lnSpc>
              <a:spcBef>
                <a:spcPts val="0"/>
              </a:spcBef>
              <a:spcAft>
                <a:spcPts val="0"/>
              </a:spcAft>
              <a:buClr>
                <a:schemeClr val="dk1"/>
              </a:buClr>
              <a:buSzPts val="7200"/>
              <a:buNone/>
              <a:defRPr sz="5400"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56" name="Google Shape;756;p80"/>
          <p:cNvSpPr txBox="1">
            <a:spLocks noGrp="1"/>
          </p:cNvSpPr>
          <p:nvPr>
            <p:ph type="subTitle" idx="1"/>
          </p:nvPr>
        </p:nvSpPr>
        <p:spPr>
          <a:xfrm>
            <a:off x="588600" y="3131025"/>
            <a:ext cx="7070175" cy="790200"/>
          </a:xfrm>
          <a:prstGeom prst="rect">
            <a:avLst/>
          </a:prstGeom>
          <a:noFill/>
          <a:ln>
            <a:noFill/>
          </a:ln>
        </p:spPr>
        <p:txBody>
          <a:bodyPr spcFirstLastPara="1" wrap="square" lIns="121900" tIns="121900" rIns="121900" bIns="121900" anchor="t" anchorCtr="0">
            <a:normAutofit/>
          </a:bodyPr>
          <a:lstStyle>
            <a:lvl1pPr marR="0" lvl="0" algn="l">
              <a:lnSpc>
                <a:spcPct val="111392"/>
              </a:lnSpc>
              <a:spcBef>
                <a:spcPts val="300"/>
              </a:spcBef>
              <a:spcAft>
                <a:spcPts val="0"/>
              </a:spcAft>
              <a:buClr>
                <a:schemeClr val="dk1"/>
              </a:buClr>
              <a:buSzPts val="1900"/>
              <a:buNone/>
              <a:defRPr sz="1575" i="0" u="none" strike="noStrike" cap="none">
                <a:solidFill>
                  <a:schemeClr val="dk1"/>
                </a:solidFill>
              </a:defRPr>
            </a:lvl1pPr>
            <a:lvl2pPr marR="0" lvl="1" algn="ctr">
              <a:lnSpc>
                <a:spcPct val="90000"/>
              </a:lnSpc>
              <a:spcBef>
                <a:spcPts val="300"/>
              </a:spcBef>
              <a:spcAft>
                <a:spcPts val="0"/>
              </a:spcAft>
              <a:buClr>
                <a:srgbClr val="7F7F7F"/>
              </a:buClr>
              <a:buSzPts val="1900"/>
              <a:buNone/>
              <a:defRPr sz="2025" i="0" u="none" strike="noStrike" cap="none">
                <a:solidFill>
                  <a:srgbClr val="7F7F7F"/>
                </a:solidFill>
              </a:defRPr>
            </a:lvl2pPr>
            <a:lvl3pPr marR="0" lvl="2" algn="ctr">
              <a:lnSpc>
                <a:spcPct val="90000"/>
              </a:lnSpc>
              <a:spcBef>
                <a:spcPts val="300"/>
              </a:spcBef>
              <a:spcAft>
                <a:spcPts val="0"/>
              </a:spcAft>
              <a:buClr>
                <a:schemeClr val="dk1"/>
              </a:buClr>
              <a:buSzPts val="2200"/>
              <a:buNone/>
              <a:defRPr sz="1800" i="0" u="none" strike="noStrike" cap="none">
                <a:solidFill>
                  <a:schemeClr val="dk1"/>
                </a:solidFill>
              </a:defRPr>
            </a:lvl3pPr>
            <a:lvl4pPr marR="0" lvl="3" algn="ctr">
              <a:lnSpc>
                <a:spcPct val="90000"/>
              </a:lnSpc>
              <a:spcBef>
                <a:spcPts val="300"/>
              </a:spcBef>
              <a:spcAft>
                <a:spcPts val="0"/>
              </a:spcAft>
              <a:buClr>
                <a:schemeClr val="dk1"/>
              </a:buClr>
              <a:buSzPts val="1600"/>
              <a:buNone/>
              <a:defRPr sz="1575" i="0" u="none" strike="noStrike" cap="none">
                <a:solidFill>
                  <a:schemeClr val="dk1"/>
                </a:solidFill>
              </a:defRPr>
            </a:lvl4pPr>
            <a:lvl5pPr marR="0" lvl="4" algn="ctr">
              <a:lnSpc>
                <a:spcPct val="90000"/>
              </a:lnSpc>
              <a:spcBef>
                <a:spcPts val="300"/>
              </a:spcBef>
              <a:spcAft>
                <a:spcPts val="0"/>
              </a:spcAft>
              <a:buClr>
                <a:schemeClr val="dk1"/>
              </a:buClr>
              <a:buSzPts val="1900"/>
              <a:buNone/>
              <a:defRPr sz="1575" i="0" u="none" strike="noStrike" cap="none">
                <a:solidFill>
                  <a:schemeClr val="dk1"/>
                </a:solidFill>
              </a:defRPr>
            </a:lvl5pPr>
            <a:lvl6pPr marR="0" lvl="5" algn="ctr">
              <a:lnSpc>
                <a:spcPct val="90000"/>
              </a:lnSpc>
              <a:spcBef>
                <a:spcPts val="525"/>
              </a:spcBef>
              <a:spcAft>
                <a:spcPts val="0"/>
              </a:spcAft>
              <a:buClr>
                <a:schemeClr val="dk1"/>
              </a:buClr>
              <a:buSzPts val="2100"/>
              <a:buNone/>
              <a:defRPr sz="1575" i="0" u="none" strike="noStrike" cap="none">
                <a:solidFill>
                  <a:schemeClr val="dk1"/>
                </a:solidFill>
              </a:defRPr>
            </a:lvl6pPr>
            <a:lvl7pPr marR="0" lvl="6" algn="ctr">
              <a:lnSpc>
                <a:spcPct val="90000"/>
              </a:lnSpc>
              <a:spcBef>
                <a:spcPts val="525"/>
              </a:spcBef>
              <a:spcAft>
                <a:spcPts val="0"/>
              </a:spcAft>
              <a:buClr>
                <a:schemeClr val="dk1"/>
              </a:buClr>
              <a:buSzPts val="2100"/>
              <a:buNone/>
              <a:defRPr sz="1575" i="0" u="none" strike="noStrike" cap="none">
                <a:solidFill>
                  <a:schemeClr val="dk1"/>
                </a:solidFill>
              </a:defRPr>
            </a:lvl7pPr>
            <a:lvl8pPr marR="0" lvl="7" algn="ctr">
              <a:lnSpc>
                <a:spcPct val="90000"/>
              </a:lnSpc>
              <a:spcBef>
                <a:spcPts val="525"/>
              </a:spcBef>
              <a:spcAft>
                <a:spcPts val="0"/>
              </a:spcAft>
              <a:buClr>
                <a:schemeClr val="dk1"/>
              </a:buClr>
              <a:buSzPts val="2100"/>
              <a:buNone/>
              <a:defRPr sz="1575" i="0" u="none" strike="noStrike" cap="none">
                <a:solidFill>
                  <a:schemeClr val="dk1"/>
                </a:solidFill>
              </a:defRPr>
            </a:lvl8pPr>
            <a:lvl9pPr marR="0" lvl="8" algn="ctr">
              <a:lnSpc>
                <a:spcPct val="90000"/>
              </a:lnSpc>
              <a:spcBef>
                <a:spcPts val="525"/>
              </a:spcBef>
              <a:spcAft>
                <a:spcPts val="0"/>
              </a:spcAft>
              <a:buClr>
                <a:schemeClr val="dk1"/>
              </a:buClr>
              <a:buSzPts val="2100"/>
              <a:buNone/>
              <a:defRPr sz="1575" i="0" u="none" strike="noStrike" cap="none">
                <a:solidFill>
                  <a:schemeClr val="dk1"/>
                </a:solidFill>
              </a:defRPr>
            </a:lvl9pPr>
          </a:lstStyle>
          <a:p>
            <a:endParaRPr/>
          </a:p>
        </p:txBody>
      </p:sp>
      <p:sp>
        <p:nvSpPr>
          <p:cNvPr id="757" name="Google Shape;757;p80"/>
          <p:cNvSpPr txBox="1">
            <a:spLocks noGrp="1"/>
          </p:cNvSpPr>
          <p:nvPr>
            <p:ph type="body" idx="2"/>
          </p:nvPr>
        </p:nvSpPr>
        <p:spPr>
          <a:xfrm>
            <a:off x="504001" y="3786629"/>
            <a:ext cx="4773375" cy="264600"/>
          </a:xfrm>
          <a:prstGeom prst="rect">
            <a:avLst/>
          </a:prstGeom>
          <a:noFill/>
          <a:ln>
            <a:noFill/>
          </a:ln>
        </p:spPr>
        <p:txBody>
          <a:bodyPr spcFirstLastPara="1" wrap="square" lIns="121900" tIns="121900" rIns="121900" bIns="121900" anchor="t" anchorCtr="0">
            <a:normAutofit/>
          </a:bodyPr>
          <a:lstStyle>
            <a:lvl1pPr marL="342900" marR="0" lvl="0" indent="-171450" algn="l">
              <a:lnSpc>
                <a:spcPct val="90000"/>
              </a:lnSpc>
              <a:spcBef>
                <a:spcPts val="300"/>
              </a:spcBef>
              <a:spcAft>
                <a:spcPts val="0"/>
              </a:spcAft>
              <a:buClr>
                <a:schemeClr val="dk1"/>
              </a:buClr>
              <a:buSzPts val="2000"/>
              <a:buNone/>
              <a:defRPr sz="1725" i="0" u="none" strike="noStrike" cap="none">
                <a:solidFill>
                  <a:schemeClr val="dk1"/>
                </a:solidFill>
              </a:defRPr>
            </a:lvl1pPr>
            <a:lvl2pPr marL="685800" marR="0" lvl="1" indent="-271463" algn="l">
              <a:lnSpc>
                <a:spcPct val="90000"/>
              </a:lnSpc>
              <a:spcBef>
                <a:spcPts val="300"/>
              </a:spcBef>
              <a:spcAft>
                <a:spcPts val="0"/>
              </a:spcAft>
              <a:buClr>
                <a:srgbClr val="7F7F7F"/>
              </a:buClr>
              <a:buSzPts val="2100"/>
              <a:buChar char="•"/>
              <a:defRPr sz="2175" i="0" u="none" strike="noStrike" cap="none">
                <a:solidFill>
                  <a:srgbClr val="7F7F7F"/>
                </a:solidFill>
              </a:defRPr>
            </a:lvl2pPr>
            <a:lvl3pPr marL="1028700" marR="0" lvl="2" indent="-285750" algn="l">
              <a:lnSpc>
                <a:spcPct val="90000"/>
              </a:lnSpc>
              <a:spcBef>
                <a:spcPts val="300"/>
              </a:spcBef>
              <a:spcAft>
                <a:spcPts val="0"/>
              </a:spcAft>
              <a:buClr>
                <a:schemeClr val="dk1"/>
              </a:buClr>
              <a:buSzPts val="24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58" name="Google Shape;758;p80"/>
          <p:cNvPicPr preferRelativeResize="0"/>
          <p:nvPr/>
        </p:nvPicPr>
        <p:blipFill rotWithShape="1">
          <a:blip r:embed="rId2">
            <a:alphaModFix/>
          </a:blip>
          <a:srcRect/>
          <a:stretch/>
        </p:blipFill>
        <p:spPr>
          <a:xfrm>
            <a:off x="576000" y="432000"/>
            <a:ext cx="1851225" cy="540000"/>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759"/>
        <p:cNvGrpSpPr/>
        <p:nvPr/>
      </p:nvGrpSpPr>
      <p:grpSpPr>
        <a:xfrm>
          <a:off x="0" y="0"/>
          <a:ext cx="0" cy="0"/>
          <a:chOff x="0" y="0"/>
          <a:chExt cx="0" cy="0"/>
        </a:xfrm>
      </p:grpSpPr>
      <p:sp>
        <p:nvSpPr>
          <p:cNvPr id="760" name="Google Shape;760;p81"/>
          <p:cNvSpPr txBox="1">
            <a:spLocks noGrp="1"/>
          </p:cNvSpPr>
          <p:nvPr>
            <p:ph type="sldNum" idx="12"/>
          </p:nvPr>
        </p:nvSpPr>
        <p:spPr>
          <a:xfrm>
            <a:off x="6876014" y="4752000"/>
            <a:ext cx="2141775" cy="273825"/>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pPr marL="0" lvl="0" indent="0" algn="r" rtl="0">
                <a:spcBef>
                  <a:spcPts val="0"/>
                </a:spcBef>
                <a:spcAft>
                  <a:spcPts val="0"/>
                </a:spcAft>
                <a:buNone/>
              </a:pPr>
              <a:t>‹#›</a:t>
            </a:fld>
            <a:endParaRPr/>
          </a:p>
        </p:txBody>
      </p:sp>
      <p:sp>
        <p:nvSpPr>
          <p:cNvPr id="761" name="Google Shape;761;p81"/>
          <p:cNvSpPr txBox="1">
            <a:spLocks noGrp="1"/>
          </p:cNvSpPr>
          <p:nvPr>
            <p:ph type="title"/>
          </p:nvPr>
        </p:nvSpPr>
        <p:spPr>
          <a:xfrm>
            <a:off x="457800" y="262200"/>
            <a:ext cx="7416000" cy="837000"/>
          </a:xfrm>
          <a:prstGeom prst="rect">
            <a:avLst/>
          </a:prstGeom>
          <a:noFill/>
          <a:ln>
            <a:noFill/>
          </a:ln>
        </p:spPr>
        <p:txBody>
          <a:bodyPr spcFirstLastPara="1" wrap="square" lIns="121900" tIns="121900" rIns="121900" bIns="121900" anchor="t" anchorCtr="0">
            <a:normAutofit/>
          </a:bodyPr>
          <a:lstStyle>
            <a:lvl1pPr marR="0" lvl="0" algn="l">
              <a:lnSpc>
                <a:spcPct val="102702"/>
              </a:lnSpc>
              <a:spcBef>
                <a:spcPts val="0"/>
              </a:spcBef>
              <a:spcAft>
                <a:spcPts val="0"/>
              </a:spcAft>
              <a:buClr>
                <a:schemeClr val="dk1"/>
              </a:buClr>
              <a:buSzPts val="4900"/>
              <a:buNone/>
              <a:defRPr sz="3675" i="0" u="none" strike="noStrike" cap="none">
                <a:solidFill>
                  <a:schemeClr val="dk1"/>
                </a:solidFill>
              </a:defRPr>
            </a:lvl1pPr>
            <a:lvl2pPr lvl="1" algn="l">
              <a:lnSpc>
                <a:spcPct val="100000"/>
              </a:lnSpc>
              <a:spcBef>
                <a:spcPts val="0"/>
              </a:spcBef>
              <a:spcAft>
                <a:spcPts val="0"/>
              </a:spcAft>
              <a:buSzPts val="1900"/>
              <a:buNone/>
              <a:defRPr sz="1800"/>
            </a:lvl2pPr>
            <a:lvl3pPr lvl="2" algn="l">
              <a:lnSpc>
                <a:spcPct val="100000"/>
              </a:lnSpc>
              <a:spcBef>
                <a:spcPts val="0"/>
              </a:spcBef>
              <a:spcAft>
                <a:spcPts val="0"/>
              </a:spcAft>
              <a:buSzPts val="1900"/>
              <a:buNone/>
              <a:defRPr sz="1800"/>
            </a:lvl3pPr>
            <a:lvl4pPr lvl="3" algn="l">
              <a:lnSpc>
                <a:spcPct val="100000"/>
              </a:lnSpc>
              <a:spcBef>
                <a:spcPts val="0"/>
              </a:spcBef>
              <a:spcAft>
                <a:spcPts val="0"/>
              </a:spcAft>
              <a:buSzPts val="1900"/>
              <a:buNone/>
              <a:defRPr sz="1800"/>
            </a:lvl4pPr>
            <a:lvl5pPr lvl="4" algn="l">
              <a:lnSpc>
                <a:spcPct val="100000"/>
              </a:lnSpc>
              <a:spcBef>
                <a:spcPts val="0"/>
              </a:spcBef>
              <a:spcAft>
                <a:spcPts val="0"/>
              </a:spcAft>
              <a:buSzPts val="1900"/>
              <a:buNone/>
              <a:defRPr sz="1800"/>
            </a:lvl5pPr>
            <a:lvl6pPr lvl="5" algn="l">
              <a:lnSpc>
                <a:spcPct val="100000"/>
              </a:lnSpc>
              <a:spcBef>
                <a:spcPts val="0"/>
              </a:spcBef>
              <a:spcAft>
                <a:spcPts val="0"/>
              </a:spcAft>
              <a:buSzPts val="1900"/>
              <a:buNone/>
              <a:defRPr sz="1800"/>
            </a:lvl6pPr>
            <a:lvl7pPr lvl="6" algn="l">
              <a:lnSpc>
                <a:spcPct val="100000"/>
              </a:lnSpc>
              <a:spcBef>
                <a:spcPts val="0"/>
              </a:spcBef>
              <a:spcAft>
                <a:spcPts val="0"/>
              </a:spcAft>
              <a:buSzPts val="1900"/>
              <a:buNone/>
              <a:defRPr sz="1800"/>
            </a:lvl7pPr>
            <a:lvl8pPr lvl="7" algn="l">
              <a:lnSpc>
                <a:spcPct val="100000"/>
              </a:lnSpc>
              <a:spcBef>
                <a:spcPts val="0"/>
              </a:spcBef>
              <a:spcAft>
                <a:spcPts val="0"/>
              </a:spcAft>
              <a:buSzPts val="1900"/>
              <a:buNone/>
              <a:defRPr sz="1800"/>
            </a:lvl8pPr>
            <a:lvl9pPr lvl="8" algn="l">
              <a:lnSpc>
                <a:spcPct val="100000"/>
              </a:lnSpc>
              <a:spcBef>
                <a:spcPts val="0"/>
              </a:spcBef>
              <a:spcAft>
                <a:spcPts val="0"/>
              </a:spcAft>
              <a:buSzPts val="1900"/>
              <a:buNone/>
              <a:defRPr sz="1800"/>
            </a:lvl9pPr>
          </a:lstStyle>
          <a:p>
            <a:endParaRPr/>
          </a:p>
        </p:txBody>
      </p:sp>
      <p:sp>
        <p:nvSpPr>
          <p:cNvPr id="762" name="Google Shape;762;p81"/>
          <p:cNvSpPr txBox="1">
            <a:spLocks noGrp="1"/>
          </p:cNvSpPr>
          <p:nvPr>
            <p:ph type="body" idx="1"/>
          </p:nvPr>
        </p:nvSpPr>
        <p:spPr>
          <a:xfrm>
            <a:off x="540000" y="1436400"/>
            <a:ext cx="8064000" cy="2754000"/>
          </a:xfrm>
          <a:prstGeom prst="rect">
            <a:avLst/>
          </a:prstGeom>
          <a:noFill/>
          <a:ln>
            <a:noFill/>
          </a:ln>
        </p:spPr>
        <p:txBody>
          <a:bodyPr spcFirstLastPara="1" wrap="square" lIns="121900" tIns="121900" rIns="121900" bIns="121900" anchor="t" anchorCtr="0">
            <a:normAutofit/>
          </a:bodyPr>
          <a:lstStyle>
            <a:lvl1pPr marL="342900" marR="0" lvl="0" indent="-295275" algn="l">
              <a:lnSpc>
                <a:spcPct val="90000"/>
              </a:lnSpc>
              <a:spcBef>
                <a:spcPts val="300"/>
              </a:spcBef>
              <a:spcAft>
                <a:spcPts val="0"/>
              </a:spcAft>
              <a:buClr>
                <a:schemeClr val="dk1"/>
              </a:buClr>
              <a:buSzPts val="2600"/>
              <a:buChar char="•"/>
              <a:defRPr sz="2175" i="0" u="none" strike="noStrike" cap="none">
                <a:solidFill>
                  <a:schemeClr val="dk1"/>
                </a:solidFill>
              </a:defRPr>
            </a:lvl1pPr>
            <a:lvl2pPr marL="685800" marR="0" lvl="1" indent="-276225" algn="l">
              <a:lnSpc>
                <a:spcPct val="90000"/>
              </a:lnSpc>
              <a:spcBef>
                <a:spcPts val="300"/>
              </a:spcBef>
              <a:spcAft>
                <a:spcPts val="0"/>
              </a:spcAft>
              <a:buClr>
                <a:srgbClr val="7F7F7F"/>
              </a:buClr>
              <a:buSzPts val="2200"/>
              <a:buChar char="•"/>
              <a:defRPr sz="2175" i="0" u="none" strike="noStrike" cap="none">
                <a:solidFill>
                  <a:srgbClr val="7F7F7F"/>
                </a:solidFill>
              </a:defRPr>
            </a:lvl2pPr>
            <a:lvl3pPr marL="1028700" marR="0" lvl="2" indent="-280988" algn="l">
              <a:lnSpc>
                <a:spcPct val="90000"/>
              </a:lnSpc>
              <a:spcBef>
                <a:spcPts val="300"/>
              </a:spcBef>
              <a:spcAft>
                <a:spcPts val="0"/>
              </a:spcAft>
              <a:buClr>
                <a:schemeClr val="dk1"/>
              </a:buClr>
              <a:buSzPts val="2300"/>
              <a:buChar char="•"/>
              <a:defRPr sz="2025" i="0" u="none" strike="noStrike" cap="none">
                <a:solidFill>
                  <a:schemeClr val="dk1"/>
                </a:solidFill>
              </a:defRPr>
            </a:lvl3pPr>
            <a:lvl4pPr marL="1371600" marR="0" lvl="3" indent="-266700" algn="l">
              <a:lnSpc>
                <a:spcPct val="90000"/>
              </a:lnSpc>
              <a:spcBef>
                <a:spcPts val="300"/>
              </a:spcBef>
              <a:spcAft>
                <a:spcPts val="0"/>
              </a:spcAft>
              <a:buClr>
                <a:schemeClr val="dk1"/>
              </a:buClr>
              <a:buSzPts val="2000"/>
              <a:buChar char="•"/>
              <a:defRPr sz="2025" i="0" u="none" strike="noStrike" cap="none">
                <a:solidFill>
                  <a:schemeClr val="dk1"/>
                </a:solidFill>
              </a:defRPr>
            </a:lvl4pPr>
            <a:lvl5pPr marL="1714500" marR="0" lvl="4" indent="-285750" algn="l">
              <a:lnSpc>
                <a:spcPct val="90000"/>
              </a:lnSpc>
              <a:spcBef>
                <a:spcPts val="300"/>
              </a:spcBef>
              <a:spcAft>
                <a:spcPts val="0"/>
              </a:spcAft>
              <a:buClr>
                <a:schemeClr val="dk1"/>
              </a:buClr>
              <a:buSzPts val="2400"/>
              <a:buChar char="•"/>
              <a:defRPr sz="2025" i="0" u="none" strike="noStrike" cap="none">
                <a:solidFill>
                  <a:schemeClr val="dk1"/>
                </a:solidFill>
              </a:defRPr>
            </a:lvl5pPr>
            <a:lvl6pPr marL="2057400" marR="0" lvl="5" indent="-285750" algn="l">
              <a:lnSpc>
                <a:spcPct val="90000"/>
              </a:lnSpc>
              <a:spcBef>
                <a:spcPts val="525"/>
              </a:spcBef>
              <a:spcAft>
                <a:spcPts val="0"/>
              </a:spcAft>
              <a:buClr>
                <a:schemeClr val="dk1"/>
              </a:buClr>
              <a:buSzPts val="2400"/>
              <a:buChar char="•"/>
              <a:defRPr sz="1800" i="0" u="none" strike="noStrike" cap="none">
                <a:solidFill>
                  <a:schemeClr val="dk1"/>
                </a:solidFill>
              </a:defRPr>
            </a:lvl6pPr>
            <a:lvl7pPr marL="2400300" marR="0" lvl="6" indent="-285750" algn="l">
              <a:lnSpc>
                <a:spcPct val="90000"/>
              </a:lnSpc>
              <a:spcBef>
                <a:spcPts val="525"/>
              </a:spcBef>
              <a:spcAft>
                <a:spcPts val="0"/>
              </a:spcAft>
              <a:buClr>
                <a:schemeClr val="dk1"/>
              </a:buClr>
              <a:buSzPts val="2400"/>
              <a:buChar char="•"/>
              <a:defRPr sz="1800" i="0" u="none" strike="noStrike" cap="none">
                <a:solidFill>
                  <a:schemeClr val="dk1"/>
                </a:solidFill>
              </a:defRPr>
            </a:lvl7pPr>
            <a:lvl8pPr marL="2743200" marR="0" lvl="7" indent="-285750" algn="l">
              <a:lnSpc>
                <a:spcPct val="90000"/>
              </a:lnSpc>
              <a:spcBef>
                <a:spcPts val="525"/>
              </a:spcBef>
              <a:spcAft>
                <a:spcPts val="0"/>
              </a:spcAft>
              <a:buClr>
                <a:schemeClr val="dk1"/>
              </a:buClr>
              <a:buSzPts val="2400"/>
              <a:buChar char="•"/>
              <a:defRPr sz="1800" i="0" u="none" strike="noStrike" cap="none">
                <a:solidFill>
                  <a:schemeClr val="dk1"/>
                </a:solidFill>
              </a:defRPr>
            </a:lvl8pPr>
            <a:lvl9pPr marL="3086100" marR="0" lvl="8" indent="-285750" algn="l">
              <a:lnSpc>
                <a:spcPct val="90000"/>
              </a:lnSpc>
              <a:spcBef>
                <a:spcPts val="525"/>
              </a:spcBef>
              <a:spcAft>
                <a:spcPts val="0"/>
              </a:spcAft>
              <a:buClr>
                <a:schemeClr val="dk1"/>
              </a:buClr>
              <a:buSzPts val="2400"/>
              <a:buChar char="•"/>
              <a:defRPr sz="1800" i="0" u="none" strike="noStrike" cap="none">
                <a:solidFill>
                  <a:schemeClr val="dk1"/>
                </a:solidFill>
              </a:defRPr>
            </a:lvl9pPr>
          </a:lstStyle>
          <a:p>
            <a:endParaRPr/>
          </a:p>
        </p:txBody>
      </p:sp>
      <p:pic>
        <p:nvPicPr>
          <p:cNvPr id="763" name="Google Shape;763;p81"/>
          <p:cNvPicPr preferRelativeResize="0"/>
          <p:nvPr/>
        </p:nvPicPr>
        <p:blipFill rotWithShape="1">
          <a:blip r:embed="rId2">
            <a:alphaModFix/>
          </a:blip>
          <a:srcRect/>
          <a:stretch/>
        </p:blipFill>
        <p:spPr>
          <a:xfrm>
            <a:off x="648000" y="4392901"/>
            <a:ext cx="1377000" cy="535733"/>
          </a:xfrm>
          <a:prstGeom prst="rect">
            <a:avLst/>
          </a:prstGeom>
          <a:noFill/>
          <a:ln>
            <a:noFill/>
          </a:ln>
        </p:spPr>
      </p:pic>
      <p:sp>
        <p:nvSpPr>
          <p:cNvPr id="764" name="Google Shape;764;p8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129"/>
        <p:cNvGrpSpPr/>
        <p:nvPr/>
      </p:nvGrpSpPr>
      <p:grpSpPr>
        <a:xfrm>
          <a:off x="0" y="0"/>
          <a:ext cx="0" cy="0"/>
          <a:chOff x="0" y="0"/>
          <a:chExt cx="0" cy="0"/>
        </a:xfrm>
      </p:grpSpPr>
      <p:pic>
        <p:nvPicPr>
          <p:cNvPr id="130" name="Google Shape;130;p10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131" name="Google Shape;131;p10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2" name="Google Shape;132;p10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3" name="Google Shape;133;p10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4" name="Google Shape;134;p10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5" name="Google Shape;135;p10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36" name="Google Shape;136;p10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37" name="Google Shape;137;p10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38" name="Google Shape;138;p10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itel en Inhoud">
  <p:cSld name="Titel en Inhoud 2">
    <p:spTree>
      <p:nvGrpSpPr>
        <p:cNvPr id="1" name="Shape 765"/>
        <p:cNvGrpSpPr/>
        <p:nvPr/>
      </p:nvGrpSpPr>
      <p:grpSpPr>
        <a:xfrm>
          <a:off x="0" y="0"/>
          <a:ext cx="0" cy="0"/>
          <a:chOff x="0" y="0"/>
          <a:chExt cx="0" cy="0"/>
        </a:xfrm>
      </p:grpSpPr>
      <p:sp>
        <p:nvSpPr>
          <p:cNvPr id="766" name="Google Shape;766;p82"/>
          <p:cNvSpPr txBox="1">
            <a:spLocks noGrp="1"/>
          </p:cNvSpPr>
          <p:nvPr>
            <p:ph type="body" idx="1"/>
          </p:nvPr>
        </p:nvSpPr>
        <p:spPr>
          <a:xfrm>
            <a:off x="457800" y="1132305"/>
            <a:ext cx="7416000" cy="2754000"/>
          </a:xfrm>
          <a:prstGeom prst="rect">
            <a:avLst/>
          </a:prstGeom>
          <a:noFill/>
          <a:ln>
            <a:noFill/>
          </a:ln>
        </p:spPr>
        <p:txBody>
          <a:bodyPr spcFirstLastPara="1" wrap="square" lIns="121900" tIns="121900" rIns="121900" bIns="121900" anchor="t" anchorCtr="0">
            <a:normAutofit/>
          </a:bodyPr>
          <a:lstStyle>
            <a:lvl1pPr marL="342900" marR="0" lvl="0" indent="-309563" algn="l">
              <a:lnSpc>
                <a:spcPct val="100000"/>
              </a:lnSpc>
              <a:spcBef>
                <a:spcPts val="525"/>
              </a:spcBef>
              <a:spcAft>
                <a:spcPts val="0"/>
              </a:spcAft>
              <a:buClr>
                <a:schemeClr val="dk1"/>
              </a:buClr>
              <a:buSzPts val="2900"/>
              <a:buFont typeface="Arial"/>
              <a:buChar char="&gt;"/>
              <a:defRPr>
                <a:latin typeface="Arial"/>
                <a:ea typeface="Arial"/>
                <a:cs typeface="Arial"/>
                <a:sym typeface="Arial"/>
              </a:defRPr>
            </a:lvl1pPr>
            <a:lvl2pPr marL="685800" marR="0" lvl="1" indent="-309563" algn="l">
              <a:lnSpc>
                <a:spcPct val="100000"/>
              </a:lnSpc>
              <a:spcBef>
                <a:spcPts val="525"/>
              </a:spcBef>
              <a:spcAft>
                <a:spcPts val="0"/>
              </a:spcAft>
              <a:buClr>
                <a:srgbClr val="7F7F7F"/>
              </a:buClr>
              <a:buSzPts val="2900"/>
              <a:buFont typeface="Noto Sans Symbols"/>
              <a:buChar char="▪"/>
              <a:defRPr>
                <a:latin typeface="Arial"/>
                <a:ea typeface="Arial"/>
                <a:cs typeface="Arial"/>
                <a:sym typeface="Arial"/>
              </a:defRPr>
            </a:lvl2pPr>
            <a:lvl3pPr marL="1028700" marR="0" lvl="2"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3pPr>
            <a:lvl4pPr marL="1371600" marR="0" lvl="3" indent="-300038" algn="l">
              <a:lnSpc>
                <a:spcPct val="100000"/>
              </a:lnSpc>
              <a:spcBef>
                <a:spcPts val="525"/>
              </a:spcBef>
              <a:spcAft>
                <a:spcPts val="0"/>
              </a:spcAft>
              <a:buClr>
                <a:schemeClr val="dk1"/>
              </a:buClr>
              <a:buSzPts val="2700"/>
              <a:buFont typeface="Noto Sans Symbols"/>
              <a:buChar char="▪"/>
              <a:defRPr>
                <a:latin typeface="Arial"/>
                <a:ea typeface="Arial"/>
                <a:cs typeface="Arial"/>
                <a:sym typeface="Arial"/>
              </a:defRPr>
            </a:lvl4pPr>
            <a:lvl5pPr marL="1714500" marR="0" lvl="4" indent="-300038" algn="l">
              <a:lnSpc>
                <a:spcPct val="100000"/>
              </a:lnSpc>
              <a:spcBef>
                <a:spcPts val="525"/>
              </a:spcBef>
              <a:spcAft>
                <a:spcPts val="0"/>
              </a:spcAft>
              <a:buClr>
                <a:schemeClr val="dk1"/>
              </a:buClr>
              <a:buSzPts val="2700"/>
              <a:buFont typeface="Arial"/>
              <a:buChar char="&gt;"/>
              <a:defRPr>
                <a:latin typeface="Arial"/>
                <a:ea typeface="Arial"/>
                <a:cs typeface="Arial"/>
                <a:sym typeface="Arial"/>
              </a:defRPr>
            </a:lvl5pPr>
            <a:lvl6pPr marL="2057400" lvl="5" indent="-285750" algn="l">
              <a:lnSpc>
                <a:spcPct val="90000"/>
              </a:lnSpc>
              <a:spcBef>
                <a:spcPts val="525"/>
              </a:spcBef>
              <a:spcAft>
                <a:spcPts val="0"/>
              </a:spcAft>
              <a:buSzPts val="2400"/>
              <a:buChar char="•"/>
              <a:defRPr/>
            </a:lvl6pPr>
            <a:lvl7pPr marL="2400300" lvl="6" indent="-285750" algn="l">
              <a:lnSpc>
                <a:spcPct val="90000"/>
              </a:lnSpc>
              <a:spcBef>
                <a:spcPts val="525"/>
              </a:spcBef>
              <a:spcAft>
                <a:spcPts val="0"/>
              </a:spcAft>
              <a:buSzPts val="2400"/>
              <a:buChar char="•"/>
              <a:defRPr/>
            </a:lvl7pPr>
            <a:lvl8pPr marL="2743200" lvl="7" indent="-285750" algn="l">
              <a:lnSpc>
                <a:spcPct val="90000"/>
              </a:lnSpc>
              <a:spcBef>
                <a:spcPts val="525"/>
              </a:spcBef>
              <a:spcAft>
                <a:spcPts val="0"/>
              </a:spcAft>
              <a:buSzPts val="2400"/>
              <a:buChar char="•"/>
              <a:defRPr/>
            </a:lvl8pPr>
            <a:lvl9pPr marL="3086100" lvl="8" indent="-285750" algn="l">
              <a:lnSpc>
                <a:spcPct val="90000"/>
              </a:lnSpc>
              <a:spcBef>
                <a:spcPts val="525"/>
              </a:spcBef>
              <a:spcAft>
                <a:spcPts val="0"/>
              </a:spcAft>
              <a:buSzPts val="2400"/>
              <a:buChar char="•"/>
              <a:defRPr/>
            </a:lvl9pPr>
          </a:lstStyle>
          <a:p>
            <a:endParaRPr/>
          </a:p>
        </p:txBody>
      </p:sp>
      <p:sp>
        <p:nvSpPr>
          <p:cNvPr id="767" name="Google Shape;767;p82"/>
          <p:cNvSpPr txBox="1">
            <a:spLocks noGrp="1"/>
          </p:cNvSpPr>
          <p:nvPr>
            <p:ph type="title"/>
          </p:nvPr>
        </p:nvSpPr>
        <p:spPr>
          <a:xfrm>
            <a:off x="628651" y="273845"/>
            <a:ext cx="7886700" cy="738225"/>
          </a:xfrm>
          <a:prstGeom prst="rect">
            <a:avLst/>
          </a:prstGeom>
          <a:noFill/>
          <a:ln>
            <a:noFill/>
          </a:ln>
        </p:spPr>
        <p:txBody>
          <a:bodyPr spcFirstLastPara="1" wrap="square" lIns="121900" tIns="60925" rIns="121900" bIns="60925" anchor="t" anchorCtr="0">
            <a:normAutofit/>
          </a:bodyPr>
          <a:lstStyle>
            <a:lvl1pPr lvl="0" algn="l">
              <a:lnSpc>
                <a:spcPct val="102702"/>
              </a:lnSpc>
              <a:spcBef>
                <a:spcPts val="0"/>
              </a:spcBef>
              <a:spcAft>
                <a:spcPts val="0"/>
              </a:spcAft>
              <a:buSzPts val="4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8" name="Google Shape;768;p82"/>
          <p:cNvSpPr txBox="1">
            <a:spLocks noGrp="1"/>
          </p:cNvSpPr>
          <p:nvPr>
            <p:ph type="ftr" idx="11"/>
          </p:nvPr>
        </p:nvSpPr>
        <p:spPr>
          <a:xfrm>
            <a:off x="443678" y="4953894"/>
            <a:ext cx="5616000" cy="132525"/>
          </a:xfrm>
          <a:prstGeom prst="rect">
            <a:avLst/>
          </a:prstGeom>
          <a:noFill/>
          <a:ln>
            <a:noFill/>
          </a:ln>
        </p:spPr>
        <p:txBody>
          <a:bodyPr spcFirstLastPara="1" wrap="square" lIns="121900" tIns="60925" rIns="121900" bIns="60925" anchor="ctr" anchorCtr="0">
            <a:noAutofit/>
          </a:bodyPr>
          <a:lstStyle>
            <a:lvl1pPr lvl="0" algn="l">
              <a:lnSpc>
                <a:spcPct val="100000"/>
              </a:lnSpc>
              <a:spcBef>
                <a:spcPts val="0"/>
              </a:spcBef>
              <a:spcAft>
                <a:spcPts val="0"/>
              </a:spcAft>
              <a:buSzPts val="1900"/>
              <a:buNone/>
              <a:defRPr sz="825" b="0">
                <a:solidFill>
                  <a:schemeClr val="lt2"/>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9" name="Google Shape;769;p82"/>
          <p:cNvSpPr txBox="1">
            <a:spLocks noGrp="1"/>
          </p:cNvSpPr>
          <p:nvPr>
            <p:ph type="sldNum" idx="12"/>
          </p:nvPr>
        </p:nvSpPr>
        <p:spPr>
          <a:xfrm>
            <a:off x="8020803" y="4909511"/>
            <a:ext cx="682425" cy="215325"/>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825"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770" name="Google Shape;770;p82"/>
          <p:cNvSpPr txBox="1">
            <a:spLocks noGrp="1"/>
          </p:cNvSpPr>
          <p:nvPr>
            <p:ph type="dt" idx="10"/>
          </p:nvPr>
        </p:nvSpPr>
        <p:spPr>
          <a:xfrm>
            <a:off x="6059679" y="4952333"/>
            <a:ext cx="2643525" cy="131175"/>
          </a:xfrm>
          <a:prstGeom prst="rect">
            <a:avLst/>
          </a:prstGeom>
          <a:noFill/>
          <a:ln>
            <a:noFill/>
          </a:ln>
        </p:spPr>
        <p:txBody>
          <a:bodyPr spcFirstLastPara="1" wrap="square" lIns="121900" tIns="60925" rIns="121900" bIns="60925" anchor="ctr" anchorCtr="0">
            <a:noAutofit/>
          </a:bodyPr>
          <a:lstStyle>
            <a:lvl1pPr marR="0" lvl="0" algn="r" rtl="0">
              <a:lnSpc>
                <a:spcPct val="100000"/>
              </a:lnSpc>
              <a:spcBef>
                <a:spcPts val="0"/>
              </a:spcBef>
              <a:spcAft>
                <a:spcPts val="0"/>
              </a:spcAft>
              <a:buClr>
                <a:srgbClr val="000000"/>
              </a:buClr>
              <a:buSzPts val="1900"/>
              <a:buFont typeface="Arial"/>
              <a:buNone/>
              <a:defRPr sz="825"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25"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771"/>
        <p:cNvGrpSpPr/>
        <p:nvPr/>
      </p:nvGrpSpPr>
      <p:grpSpPr>
        <a:xfrm>
          <a:off x="0" y="0"/>
          <a:ext cx="0" cy="0"/>
          <a:chOff x="0" y="0"/>
          <a:chExt cx="0" cy="0"/>
        </a:xfrm>
      </p:grpSpPr>
      <p:sp>
        <p:nvSpPr>
          <p:cNvPr id="772" name="Google Shape;772;p83"/>
          <p:cNvSpPr txBox="1"/>
          <p:nvPr/>
        </p:nvSpPr>
        <p:spPr>
          <a:xfrm>
            <a:off x="481781" y="930651"/>
            <a:ext cx="6223725" cy="300030"/>
          </a:xfrm>
          <a:prstGeom prst="rect">
            <a:avLst/>
          </a:prstGeom>
          <a:noFill/>
          <a:ln>
            <a:noFill/>
          </a:ln>
        </p:spPr>
        <p:txBody>
          <a:bodyPr spcFirstLastPara="1" wrap="square" lIns="91425" tIns="45694" rIns="91425" bIns="45694"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773" name="Google Shape;773;p83"/>
          <p:cNvSpPr txBox="1">
            <a:spLocks noGrp="1"/>
          </p:cNvSpPr>
          <p:nvPr>
            <p:ph type="body" idx="1"/>
          </p:nvPr>
        </p:nvSpPr>
        <p:spPr>
          <a:xfrm>
            <a:off x="481781" y="212710"/>
            <a:ext cx="8370900" cy="5910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3400"/>
              <a:buFont typeface="Calibri"/>
              <a:buNone/>
              <a:defRPr sz="2775" b="0">
                <a:solidFill>
                  <a:schemeClr val="dk1"/>
                </a:solidFill>
                <a:latin typeface="Calibri"/>
                <a:ea typeface="Calibri"/>
                <a:cs typeface="Calibri"/>
                <a:sym typeface="Calibri"/>
              </a:defRPr>
            </a:lvl1pPr>
            <a:lvl2pPr marL="685800" lvl="1"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2pPr>
            <a:lvl3pPr marL="1028700" lvl="2" indent="-171450" algn="l">
              <a:lnSpc>
                <a:spcPct val="90000"/>
              </a:lnSpc>
              <a:spcBef>
                <a:spcPts val="300"/>
              </a:spcBef>
              <a:spcAft>
                <a:spcPts val="0"/>
              </a:spcAft>
              <a:buClr>
                <a:schemeClr val="dk1"/>
              </a:buClr>
              <a:buSzPts val="3200"/>
              <a:buFont typeface="Arial"/>
              <a:buNone/>
              <a:defRPr sz="2775" b="1">
                <a:solidFill>
                  <a:schemeClr val="dk1"/>
                </a:solidFill>
                <a:latin typeface="Arial"/>
                <a:ea typeface="Arial"/>
                <a:cs typeface="Arial"/>
                <a:sym typeface="Arial"/>
              </a:defRPr>
            </a:lvl3pPr>
            <a:lvl4pPr marL="1371600" lvl="3" indent="-171450" algn="l">
              <a:lnSpc>
                <a:spcPct val="90000"/>
              </a:lnSpc>
              <a:spcBef>
                <a:spcPts val="300"/>
              </a:spcBef>
              <a:spcAft>
                <a:spcPts val="0"/>
              </a:spcAft>
              <a:buClr>
                <a:schemeClr val="dk1"/>
              </a:buClr>
              <a:buSzPts val="2800"/>
              <a:buFont typeface="Arial"/>
              <a:buNone/>
              <a:defRPr sz="2775" b="1">
                <a:solidFill>
                  <a:schemeClr val="dk1"/>
                </a:solidFill>
                <a:latin typeface="Arial"/>
                <a:ea typeface="Arial"/>
                <a:cs typeface="Arial"/>
                <a:sym typeface="Arial"/>
              </a:defRPr>
            </a:lvl4pPr>
            <a:lvl5pPr marL="1714500" lvl="4" indent="-171450" algn="l">
              <a:lnSpc>
                <a:spcPct val="90000"/>
              </a:lnSpc>
              <a:spcBef>
                <a:spcPts val="300"/>
              </a:spcBef>
              <a:spcAft>
                <a:spcPts val="0"/>
              </a:spcAft>
              <a:buClr>
                <a:schemeClr val="dk1"/>
              </a:buClr>
              <a:buSzPts val="3400"/>
              <a:buFont typeface="Arial"/>
              <a:buNone/>
              <a:defRPr sz="2775" b="1">
                <a:solidFill>
                  <a:schemeClr val="dk1"/>
                </a:solidFill>
                <a:latin typeface="Arial"/>
                <a:ea typeface="Arial"/>
                <a:cs typeface="Arial"/>
                <a:sym typeface="Arial"/>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4" name="Google Shape;774;p83"/>
          <p:cNvSpPr txBox="1">
            <a:spLocks noGrp="1"/>
          </p:cNvSpPr>
          <p:nvPr>
            <p:ph type="body" idx="2"/>
          </p:nvPr>
        </p:nvSpPr>
        <p:spPr>
          <a:xfrm>
            <a:off x="481781" y="1829549"/>
            <a:ext cx="8370900" cy="2650275"/>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200"/>
              <a:buFont typeface="Calibri"/>
              <a:buNone/>
              <a:defRPr sz="1800"/>
            </a:lvl1pPr>
            <a:lvl2pPr marL="685800" lvl="1" indent="-247650" algn="l">
              <a:lnSpc>
                <a:spcPct val="90000"/>
              </a:lnSpc>
              <a:spcBef>
                <a:spcPts val="300"/>
              </a:spcBef>
              <a:spcAft>
                <a:spcPts val="0"/>
              </a:spcAft>
              <a:buClr>
                <a:srgbClr val="9B9B9B"/>
              </a:buClr>
              <a:buSzPts val="1600"/>
              <a:buFont typeface="Calibri"/>
              <a:buChar char="■"/>
              <a:defRPr sz="1575"/>
            </a:lvl2pPr>
            <a:lvl3pPr marL="1028700" lvl="2" indent="-257175" algn="l">
              <a:lnSpc>
                <a:spcPct val="90000"/>
              </a:lnSpc>
              <a:spcBef>
                <a:spcPts val="300"/>
              </a:spcBef>
              <a:spcAft>
                <a:spcPts val="0"/>
              </a:spcAft>
              <a:buClr>
                <a:schemeClr val="dk1"/>
              </a:buClr>
              <a:buSzPts val="1800"/>
              <a:buFont typeface="Calibri"/>
              <a:buChar char="🞐"/>
              <a:defRPr sz="1575"/>
            </a:lvl3pPr>
            <a:lvl4pPr marL="1371600" lvl="3" indent="-247650" algn="l">
              <a:lnSpc>
                <a:spcPct val="90000"/>
              </a:lnSpc>
              <a:spcBef>
                <a:spcPts val="300"/>
              </a:spcBef>
              <a:spcAft>
                <a:spcPts val="0"/>
              </a:spcAft>
              <a:buClr>
                <a:schemeClr val="dk1"/>
              </a:buClr>
              <a:buSzPts val="1600"/>
              <a:buFont typeface="Calibri"/>
              <a:buChar char="■"/>
              <a:defRPr sz="1575"/>
            </a:lvl4pPr>
            <a:lvl5pPr marL="1714500" lvl="4" indent="-261938" algn="l">
              <a:lnSpc>
                <a:spcPct val="90000"/>
              </a:lnSpc>
              <a:spcBef>
                <a:spcPts val="300"/>
              </a:spcBef>
              <a:spcAft>
                <a:spcPts val="0"/>
              </a:spcAft>
              <a:buClr>
                <a:schemeClr val="dk1"/>
              </a:buClr>
              <a:buSzPts val="1900"/>
              <a:buFont typeface="Calibri"/>
              <a:buChar char="🞐"/>
              <a:defRPr sz="1575"/>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5" name="Google Shape;775;p83"/>
          <p:cNvSpPr txBox="1">
            <a:spLocks noGrp="1"/>
          </p:cNvSpPr>
          <p:nvPr>
            <p:ph type="body" idx="3"/>
          </p:nvPr>
        </p:nvSpPr>
        <p:spPr>
          <a:xfrm>
            <a:off x="481781" y="1065987"/>
            <a:ext cx="8370900" cy="295200"/>
          </a:xfrm>
          <a:prstGeom prst="rect">
            <a:avLst/>
          </a:prstGeom>
          <a:noFill/>
          <a:ln>
            <a:noFill/>
          </a:ln>
        </p:spPr>
        <p:txBody>
          <a:bodyPr spcFirstLastPara="1" wrap="square" lIns="0" tIns="0" rIns="0" bIns="60925" anchor="t" anchorCtr="0">
            <a:noAutofit/>
          </a:bodyPr>
          <a:lstStyle>
            <a:lvl1pPr marL="342900" lvl="0" indent="-171450" algn="l">
              <a:lnSpc>
                <a:spcPct val="90000"/>
              </a:lnSpc>
              <a:spcBef>
                <a:spcPts val="300"/>
              </a:spcBef>
              <a:spcAft>
                <a:spcPts val="0"/>
              </a:spcAft>
              <a:buClr>
                <a:schemeClr val="dk1"/>
              </a:buClr>
              <a:buSzPts val="2400"/>
              <a:buFont typeface="Calibri"/>
              <a:buNone/>
              <a:defRPr sz="2025"/>
            </a:lvl1pPr>
            <a:lvl2pPr marL="685800" lvl="1" indent="-257175" algn="l">
              <a:lnSpc>
                <a:spcPct val="90000"/>
              </a:lnSpc>
              <a:spcBef>
                <a:spcPts val="300"/>
              </a:spcBef>
              <a:spcAft>
                <a:spcPts val="0"/>
              </a:spcAft>
              <a:buClr>
                <a:srgbClr val="9B9B9B"/>
              </a:buClr>
              <a:buSzPts val="1800"/>
              <a:buChar char="■"/>
              <a:defRPr/>
            </a:lvl2pPr>
            <a:lvl3pPr marL="1028700" lvl="2" indent="-266700" algn="l">
              <a:lnSpc>
                <a:spcPct val="90000"/>
              </a:lnSpc>
              <a:spcBef>
                <a:spcPts val="300"/>
              </a:spcBef>
              <a:spcAft>
                <a:spcPts val="0"/>
              </a:spcAft>
              <a:buClr>
                <a:schemeClr val="dk1"/>
              </a:buClr>
              <a:buSzPts val="2000"/>
              <a:buChar char="?"/>
              <a:defRPr/>
            </a:lvl3pPr>
            <a:lvl4pPr marL="1371600" lvl="3" indent="-257175" algn="l">
              <a:lnSpc>
                <a:spcPct val="90000"/>
              </a:lnSpc>
              <a:spcBef>
                <a:spcPts val="300"/>
              </a:spcBef>
              <a:spcAft>
                <a:spcPts val="0"/>
              </a:spcAft>
              <a:buClr>
                <a:schemeClr val="dk1"/>
              </a:buClr>
              <a:buSzPts val="1800"/>
              <a:buChar char="■"/>
              <a:defRPr/>
            </a:lvl4pPr>
            <a:lvl5pPr marL="1714500" lvl="4" indent="-276225" algn="l">
              <a:lnSpc>
                <a:spcPct val="90000"/>
              </a:lnSpc>
              <a:spcBef>
                <a:spcPts val="300"/>
              </a:spcBef>
              <a:spcAft>
                <a:spcPts val="0"/>
              </a:spcAft>
              <a:buClr>
                <a:schemeClr val="dk1"/>
              </a:buClr>
              <a:buSzPts val="2200"/>
              <a:buChar char="?"/>
              <a:defRPr/>
            </a:lvl5pPr>
            <a:lvl6pPr marL="2057400" lvl="5" indent="-285750" algn="l">
              <a:lnSpc>
                <a:spcPct val="90000"/>
              </a:lnSpc>
              <a:spcBef>
                <a:spcPts val="525"/>
              </a:spcBef>
              <a:spcAft>
                <a:spcPts val="0"/>
              </a:spcAft>
              <a:buClr>
                <a:schemeClr val="dk1"/>
              </a:buClr>
              <a:buSzPts val="2400"/>
              <a:buChar char="•"/>
              <a:defRPr/>
            </a:lvl6pPr>
            <a:lvl7pPr marL="2400300" lvl="6" indent="-285750" algn="l">
              <a:lnSpc>
                <a:spcPct val="90000"/>
              </a:lnSpc>
              <a:spcBef>
                <a:spcPts val="525"/>
              </a:spcBef>
              <a:spcAft>
                <a:spcPts val="0"/>
              </a:spcAft>
              <a:buClr>
                <a:schemeClr val="dk1"/>
              </a:buClr>
              <a:buSzPts val="2400"/>
              <a:buChar char="•"/>
              <a:defRPr/>
            </a:lvl7pPr>
            <a:lvl8pPr marL="2743200" lvl="7" indent="-285750" algn="l">
              <a:lnSpc>
                <a:spcPct val="90000"/>
              </a:lnSpc>
              <a:spcBef>
                <a:spcPts val="525"/>
              </a:spcBef>
              <a:spcAft>
                <a:spcPts val="0"/>
              </a:spcAft>
              <a:buClr>
                <a:schemeClr val="dk1"/>
              </a:buClr>
              <a:buSzPts val="2400"/>
              <a:buChar char="•"/>
              <a:defRPr/>
            </a:lvl8pPr>
            <a:lvl9pPr marL="3086100" lvl="8" indent="-285750" algn="l">
              <a:lnSpc>
                <a:spcPct val="90000"/>
              </a:lnSpc>
              <a:spcBef>
                <a:spcPts val="525"/>
              </a:spcBef>
              <a:spcAft>
                <a:spcPts val="0"/>
              </a:spcAft>
              <a:buClr>
                <a:schemeClr val="dk1"/>
              </a:buClr>
              <a:buSzPts val="2400"/>
              <a:buChar char="•"/>
              <a:defRPr/>
            </a:lvl9pPr>
          </a:lstStyle>
          <a:p>
            <a:endParaRPr/>
          </a:p>
        </p:txBody>
      </p:sp>
      <p:sp>
        <p:nvSpPr>
          <p:cNvPr id="776" name="Google Shape;776;p83"/>
          <p:cNvSpPr/>
          <p:nvPr/>
        </p:nvSpPr>
        <p:spPr>
          <a:xfrm>
            <a:off x="1" y="0"/>
            <a:ext cx="179325" cy="5143500"/>
          </a:xfrm>
          <a:prstGeom prst="rect">
            <a:avLst/>
          </a:prstGeom>
          <a:solidFill>
            <a:srgbClr val="FFEB00"/>
          </a:solidFill>
          <a:ln>
            <a:noFill/>
          </a:ln>
        </p:spPr>
        <p:txBody>
          <a:bodyPr spcFirstLastPara="1" wrap="square" lIns="91425" tIns="45694" rIns="91425" bIns="45694"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139"/>
        <p:cNvGrpSpPr/>
        <p:nvPr/>
      </p:nvGrpSpPr>
      <p:grpSpPr>
        <a:xfrm>
          <a:off x="0" y="0"/>
          <a:ext cx="0" cy="0"/>
          <a:chOff x="0" y="0"/>
          <a:chExt cx="0" cy="0"/>
        </a:xfrm>
      </p:grpSpPr>
      <p:sp>
        <p:nvSpPr>
          <p:cNvPr id="140" name="Google Shape;140;p109"/>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1" name="Google Shape;141;p109"/>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2" name="Google Shape;142;p109"/>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3" name="Google Shape;143;p109"/>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44" name="Google Shape;144;p109"/>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109"/>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109"/>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47" name="Google Shape;147;p109"/>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148" name="Google Shape;148;p109"/>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49"/>
        <p:cNvGrpSpPr/>
        <p:nvPr/>
      </p:nvGrpSpPr>
      <p:grpSpPr>
        <a:xfrm>
          <a:off x="0" y="0"/>
          <a:ext cx="0" cy="0"/>
          <a:chOff x="0" y="0"/>
          <a:chExt cx="0" cy="0"/>
        </a:xfrm>
      </p:grpSpPr>
      <p:sp>
        <p:nvSpPr>
          <p:cNvPr id="150" name="Google Shape;150;p11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10"/>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152" name="Google Shape;152;p110"/>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53"/>
        <p:cNvGrpSpPr/>
        <p:nvPr/>
      </p:nvGrpSpPr>
      <p:grpSpPr>
        <a:xfrm>
          <a:off x="0" y="0"/>
          <a:ext cx="0" cy="0"/>
          <a:chOff x="0" y="0"/>
          <a:chExt cx="0" cy="0"/>
        </a:xfrm>
      </p:grpSpPr>
      <p:pic>
        <p:nvPicPr>
          <p:cNvPr id="154" name="Google Shape;154;p111"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55" name="Google Shape;155;p111"/>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111"/>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1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58"/>
        <p:cNvGrpSpPr/>
        <p:nvPr/>
      </p:nvGrpSpPr>
      <p:grpSpPr>
        <a:xfrm>
          <a:off x="0" y="0"/>
          <a:ext cx="0" cy="0"/>
          <a:chOff x="0" y="0"/>
          <a:chExt cx="0" cy="0"/>
        </a:xfrm>
      </p:grpSpPr>
      <p:pic>
        <p:nvPicPr>
          <p:cNvPr id="159" name="Google Shape;159;p112"/>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60" name="Google Shape;160;p112"/>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1" name="Google Shape;161;p112"/>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2" name="Google Shape;162;p112"/>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3" name="Google Shape;163;p112"/>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4" name="Google Shape;164;p112"/>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5" name="Google Shape;165;p112"/>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112"/>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67" name="Google Shape;167;p112"/>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68" name="Google Shape;168;p112"/>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69" name="Google Shape;169;p112"/>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70"/>
        <p:cNvGrpSpPr/>
        <p:nvPr/>
      </p:nvGrpSpPr>
      <p:grpSpPr>
        <a:xfrm>
          <a:off x="0" y="0"/>
          <a:ext cx="0" cy="0"/>
          <a:chOff x="0" y="0"/>
          <a:chExt cx="0" cy="0"/>
        </a:xfrm>
      </p:grpSpPr>
      <p:sp>
        <p:nvSpPr>
          <p:cNvPr id="171" name="Google Shape;171;p1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72" name="Google Shape;172;p1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3" name="Google Shape;173;p113"/>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74" name="Google Shape;174;p113"/>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75" name="Google Shape;175;p1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76"/>
        <p:cNvGrpSpPr/>
        <p:nvPr/>
      </p:nvGrpSpPr>
      <p:grpSpPr>
        <a:xfrm>
          <a:off x="0" y="0"/>
          <a:ext cx="0" cy="0"/>
          <a:chOff x="0" y="0"/>
          <a:chExt cx="0" cy="0"/>
        </a:xfrm>
      </p:grpSpPr>
      <p:sp>
        <p:nvSpPr>
          <p:cNvPr id="177" name="Google Shape;177;p11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11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179" name="Google Shape;179;p11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80"/>
        <p:cNvGrpSpPr/>
        <p:nvPr/>
      </p:nvGrpSpPr>
      <p:grpSpPr>
        <a:xfrm>
          <a:off x="0" y="0"/>
          <a:ext cx="0" cy="0"/>
          <a:chOff x="0" y="0"/>
          <a:chExt cx="0" cy="0"/>
        </a:xfrm>
      </p:grpSpPr>
      <p:sp>
        <p:nvSpPr>
          <p:cNvPr id="181" name="Google Shape;181;p1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2" name="Google Shape;182;p115"/>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83" name="Google Shape;183;p1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184" name="Google Shape;184;p115"/>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85" name="Google Shape;185;p11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86" name="Google Shape;186;p11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 name="Google Shape;2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54"/>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87"/>
        <p:cNvGrpSpPr/>
        <p:nvPr/>
      </p:nvGrpSpPr>
      <p:grpSpPr>
        <a:xfrm>
          <a:off x="0" y="0"/>
          <a:ext cx="0" cy="0"/>
          <a:chOff x="0" y="0"/>
          <a:chExt cx="0" cy="0"/>
        </a:xfrm>
      </p:grpSpPr>
      <p:sp>
        <p:nvSpPr>
          <p:cNvPr id="188" name="Google Shape;188;p1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9" name="Google Shape;189;p11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190" name="Google Shape;190;p11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91" name="Google Shape;191;p11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92" name="Google Shape;192;p11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93" name="Google Shape;193;p11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94"/>
        <p:cNvGrpSpPr/>
        <p:nvPr/>
      </p:nvGrpSpPr>
      <p:grpSpPr>
        <a:xfrm>
          <a:off x="0" y="0"/>
          <a:ext cx="0" cy="0"/>
          <a:chOff x="0" y="0"/>
          <a:chExt cx="0" cy="0"/>
        </a:xfrm>
      </p:grpSpPr>
      <p:pic>
        <p:nvPicPr>
          <p:cNvPr id="195" name="Google Shape;195;p117"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96" name="Google Shape;196;p117"/>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97" name="Google Shape;197;p117"/>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98" name="Google Shape;198;p11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99"/>
        <p:cNvGrpSpPr/>
        <p:nvPr/>
      </p:nvGrpSpPr>
      <p:grpSpPr>
        <a:xfrm>
          <a:off x="0" y="0"/>
          <a:ext cx="0" cy="0"/>
          <a:chOff x="0" y="0"/>
          <a:chExt cx="0" cy="0"/>
        </a:xfrm>
      </p:grpSpPr>
      <p:pic>
        <p:nvPicPr>
          <p:cNvPr id="200" name="Google Shape;200;p11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201" name="Google Shape;201;p11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02" name="Google Shape;202;p11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03" name="Google Shape;203;p11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04" name="Google Shape;204;p11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205" name="Google Shape;205;p11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06"/>
        <p:cNvGrpSpPr/>
        <p:nvPr/>
      </p:nvGrpSpPr>
      <p:grpSpPr>
        <a:xfrm>
          <a:off x="0" y="0"/>
          <a:ext cx="0" cy="0"/>
          <a:chOff x="0" y="0"/>
          <a:chExt cx="0" cy="0"/>
        </a:xfrm>
      </p:grpSpPr>
      <p:sp>
        <p:nvSpPr>
          <p:cNvPr id="207" name="Google Shape;207;p11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119"/>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119"/>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119"/>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11" name="Google Shape;211;p119"/>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212"/>
        <p:cNvGrpSpPr/>
        <p:nvPr/>
      </p:nvGrpSpPr>
      <p:grpSpPr>
        <a:xfrm>
          <a:off x="0" y="0"/>
          <a:ext cx="0" cy="0"/>
          <a:chOff x="0" y="0"/>
          <a:chExt cx="0" cy="0"/>
        </a:xfrm>
      </p:grpSpPr>
      <p:sp>
        <p:nvSpPr>
          <p:cNvPr id="213" name="Google Shape;213;p120"/>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214" name="Google Shape;214;p120"/>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120"/>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120"/>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7" name="Google Shape;217;p120"/>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218" name="Google Shape;218;p12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19"/>
        <p:cNvGrpSpPr/>
        <p:nvPr/>
      </p:nvGrpSpPr>
      <p:grpSpPr>
        <a:xfrm>
          <a:off x="0" y="0"/>
          <a:ext cx="0" cy="0"/>
          <a:chOff x="0" y="0"/>
          <a:chExt cx="0" cy="0"/>
        </a:xfrm>
      </p:grpSpPr>
      <p:sp>
        <p:nvSpPr>
          <p:cNvPr id="220" name="Google Shape;220;p121"/>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21" name="Google Shape;221;p121"/>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222" name="Google Shape;222;p121"/>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223"/>
        <p:cNvGrpSpPr/>
        <p:nvPr/>
      </p:nvGrpSpPr>
      <p:grpSpPr>
        <a:xfrm>
          <a:off x="0" y="0"/>
          <a:ext cx="0" cy="0"/>
          <a:chOff x="0" y="0"/>
          <a:chExt cx="0" cy="0"/>
        </a:xfrm>
      </p:grpSpPr>
      <p:pic>
        <p:nvPicPr>
          <p:cNvPr id="224" name="Google Shape;224;p12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225" name="Google Shape;225;p12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26" name="Google Shape;226;p12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227" name="Google Shape;227;p12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228" name="Google Shape;228;p12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9" name="Google Shape;229;p12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230" name="Google Shape;230;p12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231"/>
        <p:cNvGrpSpPr/>
        <p:nvPr/>
      </p:nvGrpSpPr>
      <p:grpSpPr>
        <a:xfrm>
          <a:off x="0" y="0"/>
          <a:ext cx="0" cy="0"/>
          <a:chOff x="0" y="0"/>
          <a:chExt cx="0" cy="0"/>
        </a:xfrm>
      </p:grpSpPr>
      <p:sp>
        <p:nvSpPr>
          <p:cNvPr id="232" name="Google Shape;232;p123"/>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33" name="Google Shape;233;p12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34" name="Google Shape;234;p123"/>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Inhoud 1">
  <p:cSld name="1_Titel en Inhoud">
    <p:spTree>
      <p:nvGrpSpPr>
        <p:cNvPr id="1" name="Shape 235"/>
        <p:cNvGrpSpPr/>
        <p:nvPr/>
      </p:nvGrpSpPr>
      <p:grpSpPr>
        <a:xfrm>
          <a:off x="0" y="0"/>
          <a:ext cx="0" cy="0"/>
          <a:chOff x="0" y="0"/>
          <a:chExt cx="0" cy="0"/>
        </a:xfrm>
      </p:grpSpPr>
      <p:sp>
        <p:nvSpPr>
          <p:cNvPr id="236" name="Google Shape;236;p124"/>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p124"/>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12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4"/>
        <p:cNvGrpSpPr/>
        <p:nvPr/>
      </p:nvGrpSpPr>
      <p:grpSpPr>
        <a:xfrm>
          <a:off x="0" y="0"/>
          <a:ext cx="0" cy="0"/>
          <a:chOff x="0" y="0"/>
          <a:chExt cx="0" cy="0"/>
        </a:xfrm>
      </p:grpSpPr>
      <p:sp>
        <p:nvSpPr>
          <p:cNvPr id="25" name="Google Shape;25;p5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 name="Google Shape;26;p52"/>
          <p:cNvPicPr preferRelativeResize="0"/>
          <p:nvPr/>
        </p:nvPicPr>
        <p:blipFill rotWithShape="1">
          <a:blip r:embed="rId2">
            <a:alphaModFix/>
          </a:blip>
          <a:srcRect/>
          <a:stretch/>
        </p:blipFill>
        <p:spPr>
          <a:xfrm>
            <a:off x="2690438" y="0"/>
            <a:ext cx="7717135" cy="51435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53"/>
        <p:cNvGrpSpPr/>
        <p:nvPr/>
      </p:nvGrpSpPr>
      <p:grpSpPr>
        <a:xfrm>
          <a:off x="0" y="0"/>
          <a:ext cx="0" cy="0"/>
          <a:chOff x="0" y="0"/>
          <a:chExt cx="0" cy="0"/>
        </a:xfrm>
      </p:grpSpPr>
      <p:pic>
        <p:nvPicPr>
          <p:cNvPr id="254" name="Google Shape;254;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55" name="Google Shape;255;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56" name="Google Shape;256;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57"/>
        <p:cNvGrpSpPr/>
        <p:nvPr/>
      </p:nvGrpSpPr>
      <p:grpSpPr>
        <a:xfrm>
          <a:off x="0" y="0"/>
          <a:ext cx="0" cy="0"/>
          <a:chOff x="0" y="0"/>
          <a:chExt cx="0" cy="0"/>
        </a:xfrm>
      </p:grpSpPr>
      <p:sp>
        <p:nvSpPr>
          <p:cNvPr id="258" name="Google Shape;258;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59" name="Google Shape;259;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0"/>
        <p:cNvGrpSpPr/>
        <p:nvPr/>
      </p:nvGrpSpPr>
      <p:grpSpPr>
        <a:xfrm>
          <a:off x="0" y="0"/>
          <a:ext cx="0" cy="0"/>
          <a:chOff x="0" y="0"/>
          <a:chExt cx="0" cy="0"/>
        </a:xfrm>
      </p:grpSpPr>
      <p:sp>
        <p:nvSpPr>
          <p:cNvPr id="261" name="Google Shape;261;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3" name="Google Shape;263;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4" name="Google Shape;264;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5" name="Google Shape;265;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66"/>
        <p:cNvGrpSpPr/>
        <p:nvPr/>
      </p:nvGrpSpPr>
      <p:grpSpPr>
        <a:xfrm>
          <a:off x="0" y="0"/>
          <a:ext cx="0" cy="0"/>
          <a:chOff x="0" y="0"/>
          <a:chExt cx="0" cy="0"/>
        </a:xfrm>
      </p:grpSpPr>
      <p:sp>
        <p:nvSpPr>
          <p:cNvPr id="267" name="Google Shape;267;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9" name="Google Shape;269;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2"/>
        <p:cNvGrpSpPr/>
        <p:nvPr/>
      </p:nvGrpSpPr>
      <p:grpSpPr>
        <a:xfrm>
          <a:off x="0" y="0"/>
          <a:ext cx="0" cy="0"/>
          <a:chOff x="0" y="0"/>
          <a:chExt cx="0" cy="0"/>
        </a:xfrm>
      </p:grpSpPr>
      <p:sp>
        <p:nvSpPr>
          <p:cNvPr id="273" name="Google Shape;273;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4" name="Google Shape;274;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77" name="Google Shape;277;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Highlight_dia">
  <p:cSld name="Highlight_dia">
    <p:bg>
      <p:bgPr>
        <a:solidFill>
          <a:srgbClr val="FFEB00"/>
        </a:solidFill>
        <a:effectLst/>
      </p:bgPr>
    </p:bg>
    <p:spTree>
      <p:nvGrpSpPr>
        <p:cNvPr id="1" name="Shape 278"/>
        <p:cNvGrpSpPr/>
        <p:nvPr/>
      </p:nvGrpSpPr>
      <p:grpSpPr>
        <a:xfrm>
          <a:off x="0" y="0"/>
          <a:ext cx="0" cy="0"/>
          <a:chOff x="0" y="0"/>
          <a:chExt cx="0" cy="0"/>
        </a:xfrm>
      </p:grpSpPr>
      <p:sp>
        <p:nvSpPr>
          <p:cNvPr id="279" name="Google Shape;279;p93"/>
          <p:cNvSpPr txBox="1">
            <a:spLocks noGrp="1"/>
          </p:cNvSpPr>
          <p:nvPr>
            <p:ph type="body" idx="1"/>
          </p:nvPr>
        </p:nvSpPr>
        <p:spPr>
          <a:xfrm>
            <a:off x="1317524" y="2318025"/>
            <a:ext cx="6843300" cy="985500"/>
          </a:xfrm>
          <a:prstGeom prst="rect">
            <a:avLst/>
          </a:prstGeom>
          <a:solidFill>
            <a:srgbClr val="FFEB00"/>
          </a:solid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3600" b="1">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80" name="Google Shape;280;p93"/>
          <p:cNvPicPr preferRelativeResize="0"/>
          <p:nvPr/>
        </p:nvPicPr>
        <p:blipFill rotWithShape="1">
          <a:blip r:embed="rId2">
            <a:alphaModFix/>
          </a:blip>
          <a:srcRect/>
          <a:stretch/>
        </p:blipFill>
        <p:spPr>
          <a:xfrm>
            <a:off x="8160768" y="4684039"/>
            <a:ext cx="931204" cy="2418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1"/>
        <p:cNvGrpSpPr/>
        <p:nvPr/>
      </p:nvGrpSpPr>
      <p:grpSpPr>
        <a:xfrm>
          <a:off x="0" y="0"/>
          <a:ext cx="0" cy="0"/>
          <a:chOff x="0" y="0"/>
          <a:chExt cx="0" cy="0"/>
        </a:xfrm>
      </p:grpSpPr>
      <p:sp>
        <p:nvSpPr>
          <p:cNvPr id="282" name="Google Shape;282;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285"/>
        <p:cNvGrpSpPr/>
        <p:nvPr/>
      </p:nvGrpSpPr>
      <p:grpSpPr>
        <a:xfrm>
          <a:off x="0" y="0"/>
          <a:ext cx="0" cy="0"/>
          <a:chOff x="0" y="0"/>
          <a:chExt cx="0" cy="0"/>
        </a:xfrm>
      </p:grpSpPr>
      <p:sp>
        <p:nvSpPr>
          <p:cNvPr id="286" name="Google Shape;286;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87" name="Google Shape;287;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88" name="Google Shape;288;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89" name="Google Shape;289;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0" name="Google Shape;290;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1"/>
        <p:cNvGrpSpPr/>
        <p:nvPr/>
      </p:nvGrpSpPr>
      <p:grpSpPr>
        <a:xfrm>
          <a:off x="0" y="0"/>
          <a:ext cx="0" cy="0"/>
          <a:chOff x="0" y="0"/>
          <a:chExt cx="0" cy="0"/>
        </a:xfrm>
      </p:grpSpPr>
      <p:sp>
        <p:nvSpPr>
          <p:cNvPr id="292" name="Google Shape;292;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293" name="Google Shape;293;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4" name="Google Shape;294;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5" name="Google Shape;295;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7"/>
        <p:cNvGrpSpPr/>
        <p:nvPr/>
      </p:nvGrpSpPr>
      <p:grpSpPr>
        <a:xfrm>
          <a:off x="0" y="0"/>
          <a:ext cx="0" cy="0"/>
          <a:chOff x="0" y="0"/>
          <a:chExt cx="0" cy="0"/>
        </a:xfrm>
      </p:grpSpPr>
      <p:sp>
        <p:nvSpPr>
          <p:cNvPr id="28" name="Google Shape;28;p6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30" name="Google Shape;30;p6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296"/>
        <p:cNvGrpSpPr/>
        <p:nvPr/>
      </p:nvGrpSpPr>
      <p:grpSpPr>
        <a:xfrm>
          <a:off x="0" y="0"/>
          <a:ext cx="0" cy="0"/>
          <a:chOff x="0" y="0"/>
          <a:chExt cx="0" cy="0"/>
        </a:xfrm>
      </p:grpSpPr>
      <p:sp>
        <p:nvSpPr>
          <p:cNvPr id="297" name="Google Shape;297;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298" name="Google Shape;298;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299" name="Google Shape;299;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0"/>
        <p:cNvGrpSpPr/>
        <p:nvPr/>
      </p:nvGrpSpPr>
      <p:grpSpPr>
        <a:xfrm>
          <a:off x="0" y="0"/>
          <a:ext cx="0" cy="0"/>
          <a:chOff x="0" y="0"/>
          <a:chExt cx="0" cy="0"/>
        </a:xfrm>
      </p:grpSpPr>
      <p:sp>
        <p:nvSpPr>
          <p:cNvPr id="301" name="Google Shape;301;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2" name="Google Shape;302;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04"/>
        <p:cNvGrpSpPr/>
        <p:nvPr/>
      </p:nvGrpSpPr>
      <p:grpSpPr>
        <a:xfrm>
          <a:off x="0" y="0"/>
          <a:ext cx="0" cy="0"/>
          <a:chOff x="0" y="0"/>
          <a:chExt cx="0" cy="0"/>
        </a:xfrm>
      </p:grpSpPr>
      <p:sp>
        <p:nvSpPr>
          <p:cNvPr id="305" name="Google Shape;305;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6" name="Google Shape;306;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07" name="Google Shape;307;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8" name="Google Shape;308;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09" name="Google Shape;309;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0" name="Google Shape;310;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1"/>
        <p:cNvGrpSpPr/>
        <p:nvPr/>
      </p:nvGrpSpPr>
      <p:grpSpPr>
        <a:xfrm>
          <a:off x="0" y="0"/>
          <a:ext cx="0" cy="0"/>
          <a:chOff x="0" y="0"/>
          <a:chExt cx="0" cy="0"/>
        </a:xfrm>
      </p:grpSpPr>
      <p:sp>
        <p:nvSpPr>
          <p:cNvPr id="312" name="Google Shape;312;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14" name="Google Shape;314;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15" name="Google Shape;315;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17" name="Google Shape;317;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18"/>
        <p:cNvGrpSpPr/>
        <p:nvPr/>
      </p:nvGrpSpPr>
      <p:grpSpPr>
        <a:xfrm>
          <a:off x="0" y="0"/>
          <a:ext cx="0" cy="0"/>
          <a:chOff x="0" y="0"/>
          <a:chExt cx="0" cy="0"/>
        </a:xfrm>
      </p:grpSpPr>
      <p:pic>
        <p:nvPicPr>
          <p:cNvPr id="319" name="Google Shape;319;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0" name="Google Shape;320;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1" name="Google Shape;321;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2" name="Google Shape;322;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323"/>
        <p:cNvGrpSpPr/>
        <p:nvPr/>
      </p:nvGrpSpPr>
      <p:grpSpPr>
        <a:xfrm>
          <a:off x="0" y="0"/>
          <a:ext cx="0" cy="0"/>
          <a:chOff x="0" y="0"/>
          <a:chExt cx="0" cy="0"/>
        </a:xfrm>
      </p:grpSpPr>
      <p:pic>
        <p:nvPicPr>
          <p:cNvPr id="324" name="Google Shape;324;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25" name="Google Shape;325;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26" name="Google Shape;326;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7" name="Google Shape;327;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28" name="Google Shape;328;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29" name="Google Shape;329;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0"/>
        <p:cNvGrpSpPr/>
        <p:nvPr/>
      </p:nvGrpSpPr>
      <p:grpSpPr>
        <a:xfrm>
          <a:off x="0" y="0"/>
          <a:ext cx="0" cy="0"/>
          <a:chOff x="0" y="0"/>
          <a:chExt cx="0" cy="0"/>
        </a:xfrm>
      </p:grpSpPr>
      <p:sp>
        <p:nvSpPr>
          <p:cNvPr id="331" name="Google Shape;331;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2" name="Google Shape;332;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5" name="Google Shape;335;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36" name="Google Shape;336;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343"/>
        <p:cNvGrpSpPr/>
        <p:nvPr/>
      </p:nvGrpSpPr>
      <p:grpSpPr>
        <a:xfrm>
          <a:off x="0" y="0"/>
          <a:ext cx="0" cy="0"/>
          <a:chOff x="0" y="0"/>
          <a:chExt cx="0" cy="0"/>
        </a:xfrm>
      </p:grpSpPr>
      <p:sp>
        <p:nvSpPr>
          <p:cNvPr id="344" name="Google Shape;344;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345"/>
        <p:cNvGrpSpPr/>
        <p:nvPr/>
      </p:nvGrpSpPr>
      <p:grpSpPr>
        <a:xfrm>
          <a:off x="0" y="0"/>
          <a:ext cx="0" cy="0"/>
          <a:chOff x="0" y="0"/>
          <a:chExt cx="0" cy="0"/>
        </a:xfrm>
      </p:grpSpPr>
      <p:sp>
        <p:nvSpPr>
          <p:cNvPr id="346" name="Google Shape;346;gfba70e22ce_0_449"/>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47" name="Google Shape;347;gfba70e22ce_0_44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48" name="Google Shape;348;gfba70e22ce_0_44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49" name="Google Shape;349;gfba70e22ce_0_44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350"/>
        <p:cNvGrpSpPr/>
        <p:nvPr/>
      </p:nvGrpSpPr>
      <p:grpSpPr>
        <a:xfrm>
          <a:off x="0" y="0"/>
          <a:ext cx="0" cy="0"/>
          <a:chOff x="0" y="0"/>
          <a:chExt cx="0" cy="0"/>
        </a:xfrm>
      </p:grpSpPr>
      <p:sp>
        <p:nvSpPr>
          <p:cNvPr id="351" name="Google Shape;351;gfba70e22ce_0_4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52" name="Google Shape;352;gfba70e22ce_0_4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3" name="Google Shape;353;gfba70e22ce_0_45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54" name="Google Shape;354;gfba70e22ce_0_4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55" name="Google Shape;355;gfba70e22ce_0_4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3" name="Google Shape;33;p65"/>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4" name="Google Shape;34;p65"/>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356"/>
        <p:cNvGrpSpPr/>
        <p:nvPr/>
      </p:nvGrpSpPr>
      <p:grpSpPr>
        <a:xfrm>
          <a:off x="0" y="0"/>
          <a:ext cx="0" cy="0"/>
          <a:chOff x="0" y="0"/>
          <a:chExt cx="0" cy="0"/>
        </a:xfrm>
      </p:grpSpPr>
      <p:pic>
        <p:nvPicPr>
          <p:cNvPr id="357" name="Google Shape;357;gfba70e22ce_0_462"/>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358" name="Google Shape;358;gfba70e22ce_0_462"/>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59" name="Google Shape;359;gfba70e22ce_0_462"/>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60"/>
        <p:cNvGrpSpPr/>
        <p:nvPr/>
      </p:nvGrpSpPr>
      <p:grpSpPr>
        <a:xfrm>
          <a:off x="0" y="0"/>
          <a:ext cx="0" cy="0"/>
          <a:chOff x="0" y="0"/>
          <a:chExt cx="0" cy="0"/>
        </a:xfrm>
      </p:grpSpPr>
      <p:sp>
        <p:nvSpPr>
          <p:cNvPr id="361" name="Google Shape;361;gfba70e22ce_0_46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62" name="Google Shape;362;gfba70e22ce_0_46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63" name="Google Shape;363;gfba70e22ce_0_46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4"/>
        <p:cNvGrpSpPr/>
        <p:nvPr/>
      </p:nvGrpSpPr>
      <p:grpSpPr>
        <a:xfrm>
          <a:off x="0" y="0"/>
          <a:ext cx="0" cy="0"/>
          <a:chOff x="0" y="0"/>
          <a:chExt cx="0" cy="0"/>
        </a:xfrm>
      </p:grpSpPr>
      <p:pic>
        <p:nvPicPr>
          <p:cNvPr id="365" name="Google Shape;365;gfba70e22ce_0_470"/>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366" name="Google Shape;366;gfba70e22ce_0_470"/>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7" name="Google Shape;367;gfba70e22ce_0_470"/>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68" name="Google Shape;368;gfba70e22ce_0_470"/>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369"/>
        <p:cNvGrpSpPr/>
        <p:nvPr/>
      </p:nvGrpSpPr>
      <p:grpSpPr>
        <a:xfrm>
          <a:off x="0" y="0"/>
          <a:ext cx="0" cy="0"/>
          <a:chOff x="0" y="0"/>
          <a:chExt cx="0" cy="0"/>
        </a:xfrm>
      </p:grpSpPr>
      <p:pic>
        <p:nvPicPr>
          <p:cNvPr id="370" name="Google Shape;370;gfba70e22ce_0_475"/>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371" name="Google Shape;371;gfba70e22ce_0_475"/>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372"/>
        <p:cNvGrpSpPr/>
        <p:nvPr/>
      </p:nvGrpSpPr>
      <p:grpSpPr>
        <a:xfrm>
          <a:off x="0" y="0"/>
          <a:ext cx="0" cy="0"/>
          <a:chOff x="0" y="0"/>
          <a:chExt cx="0" cy="0"/>
        </a:xfrm>
      </p:grpSpPr>
      <p:pic>
        <p:nvPicPr>
          <p:cNvPr id="373" name="Google Shape;373;gfba70e22ce_0_478"/>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374" name="Google Shape;374;gfba70e22ce_0_478"/>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75" name="Google Shape;375;gfba70e22ce_0_478"/>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6" name="Google Shape;376;gfba70e22ce_0_47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7" name="Google Shape;377;gfba70e22ce_0_478"/>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78" name="Google Shape;378;gfba70e22ce_0_478"/>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79" name="Google Shape;379;gfba70e22ce_0_478"/>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380" name="Google Shape;380;gfba70e22ce_0_478"/>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1" name="Google Shape;381;gfba70e22ce_0_478"/>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382"/>
        <p:cNvGrpSpPr/>
        <p:nvPr/>
      </p:nvGrpSpPr>
      <p:grpSpPr>
        <a:xfrm>
          <a:off x="0" y="0"/>
          <a:ext cx="0" cy="0"/>
          <a:chOff x="0" y="0"/>
          <a:chExt cx="0" cy="0"/>
        </a:xfrm>
      </p:grpSpPr>
      <p:sp>
        <p:nvSpPr>
          <p:cNvPr id="383" name="Google Shape;383;gfba70e22ce_0_488"/>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4" name="Google Shape;384;gfba70e22ce_0_488"/>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5" name="Google Shape;385;gfba70e22ce_0_488"/>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6" name="Google Shape;386;gfba70e22ce_0_488"/>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387" name="Google Shape;387;gfba70e22ce_0_488"/>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8" name="Google Shape;388;gfba70e22ce_0_488"/>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89" name="Google Shape;389;gfba70e22ce_0_488"/>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90" name="Google Shape;390;gfba70e22ce_0_488"/>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391" name="Google Shape;391;gfba70e22ce_0_488"/>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392"/>
        <p:cNvGrpSpPr/>
        <p:nvPr/>
      </p:nvGrpSpPr>
      <p:grpSpPr>
        <a:xfrm>
          <a:off x="0" y="0"/>
          <a:ext cx="0" cy="0"/>
          <a:chOff x="0" y="0"/>
          <a:chExt cx="0" cy="0"/>
        </a:xfrm>
      </p:grpSpPr>
      <p:sp>
        <p:nvSpPr>
          <p:cNvPr id="393" name="Google Shape;393;gfba70e22ce_0_49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4" name="Google Shape;394;gfba70e22ce_0_498"/>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395" name="Google Shape;395;gfba70e22ce_0_498"/>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396"/>
        <p:cNvGrpSpPr/>
        <p:nvPr/>
      </p:nvGrpSpPr>
      <p:grpSpPr>
        <a:xfrm>
          <a:off x="0" y="0"/>
          <a:ext cx="0" cy="0"/>
          <a:chOff x="0" y="0"/>
          <a:chExt cx="0" cy="0"/>
        </a:xfrm>
      </p:grpSpPr>
      <p:pic>
        <p:nvPicPr>
          <p:cNvPr id="397" name="Google Shape;397;gfba70e22ce_0_502"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398" name="Google Shape;398;gfba70e22ce_0_502"/>
          <p:cNvSpPr txBox="1">
            <a:spLocks noGrp="1"/>
          </p:cNvSpPr>
          <p:nvPr>
            <p:ph type="title"/>
          </p:nvPr>
        </p:nvSpPr>
        <p:spPr>
          <a:xfrm>
            <a:off x="1143000" y="182016"/>
            <a:ext cx="6858000" cy="738300"/>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gfba70e22ce_0_502"/>
          <p:cNvSpPr txBox="1">
            <a:spLocks noGrp="1"/>
          </p:cNvSpPr>
          <p:nvPr>
            <p:ph type="body" idx="1"/>
          </p:nvPr>
        </p:nvSpPr>
        <p:spPr>
          <a:xfrm>
            <a:off x="1143000" y="1128532"/>
            <a:ext cx="3743400" cy="3192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0" name="Google Shape;400;gfba70e22ce_0_50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401"/>
        <p:cNvGrpSpPr/>
        <p:nvPr/>
      </p:nvGrpSpPr>
      <p:grpSpPr>
        <a:xfrm>
          <a:off x="0" y="0"/>
          <a:ext cx="0" cy="0"/>
          <a:chOff x="0" y="0"/>
          <a:chExt cx="0" cy="0"/>
        </a:xfrm>
      </p:grpSpPr>
      <p:pic>
        <p:nvPicPr>
          <p:cNvPr id="402" name="Google Shape;402;gfba70e22ce_0_507"/>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403" name="Google Shape;403;gfba70e22ce_0_507"/>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4" name="Google Shape;404;gfba70e22ce_0_507"/>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5" name="Google Shape;405;gfba70e22ce_0_507"/>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6" name="Google Shape;406;gfba70e22ce_0_507"/>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07" name="Google Shape;407;gfba70e22ce_0_507"/>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8" name="Google Shape;408;gfba70e22ce_0_507"/>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9" name="Google Shape;409;gfba70e22ce_0_507"/>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10" name="Google Shape;410;gfba70e22ce_0_507"/>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411" name="Google Shape;411;gfba70e22ce_0_507"/>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12" name="Google Shape;412;gfba70e22ce_0_507"/>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413"/>
        <p:cNvGrpSpPr/>
        <p:nvPr/>
      </p:nvGrpSpPr>
      <p:grpSpPr>
        <a:xfrm>
          <a:off x="0" y="0"/>
          <a:ext cx="0" cy="0"/>
          <a:chOff x="0" y="0"/>
          <a:chExt cx="0" cy="0"/>
        </a:xfrm>
      </p:grpSpPr>
      <p:sp>
        <p:nvSpPr>
          <p:cNvPr id="414" name="Google Shape;414;gfba70e22ce_0_51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15" name="Google Shape;415;gfba70e22ce_0_51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16" name="Google Shape;416;gfba70e22ce_0_519"/>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17" name="Google Shape;417;gfba70e22ce_0_51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8" name="Google Shape;418;gfba70e22ce_0_51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5"/>
        <p:cNvGrpSpPr/>
        <p:nvPr/>
      </p:nvGrpSpPr>
      <p:grpSpPr>
        <a:xfrm>
          <a:off x="0" y="0"/>
          <a:ext cx="0" cy="0"/>
          <a:chOff x="0" y="0"/>
          <a:chExt cx="0" cy="0"/>
        </a:xfrm>
      </p:grpSpPr>
      <p:sp>
        <p:nvSpPr>
          <p:cNvPr id="36" name="Google Shape;36;p6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 name="Google Shape;37;p6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8" name="Google Shape;38;p6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9" name="Google Shape;39;p6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0" name="Google Shape;40;p6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1" name="Google Shape;41;p6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419"/>
        <p:cNvGrpSpPr/>
        <p:nvPr/>
      </p:nvGrpSpPr>
      <p:grpSpPr>
        <a:xfrm>
          <a:off x="0" y="0"/>
          <a:ext cx="0" cy="0"/>
          <a:chOff x="0" y="0"/>
          <a:chExt cx="0" cy="0"/>
        </a:xfrm>
      </p:grpSpPr>
      <p:sp>
        <p:nvSpPr>
          <p:cNvPr id="420" name="Google Shape;420;gfba70e22ce_0_52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1" name="Google Shape;421;gfba70e22ce_0_52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422" name="Google Shape;422;gfba70e22ce_0_52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423"/>
        <p:cNvGrpSpPr/>
        <p:nvPr/>
      </p:nvGrpSpPr>
      <p:grpSpPr>
        <a:xfrm>
          <a:off x="0" y="0"/>
          <a:ext cx="0" cy="0"/>
          <a:chOff x="0" y="0"/>
          <a:chExt cx="0" cy="0"/>
        </a:xfrm>
      </p:grpSpPr>
      <p:sp>
        <p:nvSpPr>
          <p:cNvPr id="424" name="Google Shape;424;gfba70e22ce_0_52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25" name="Google Shape;425;gfba70e22ce_0_52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426" name="Google Shape;426;gfba70e22ce_0_52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27" name="Google Shape;427;gfba70e22ce_0_52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28" name="Google Shape;428;gfba70e22ce_0_52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429" name="Google Shape;429;gfba70e22ce_0_5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30"/>
        <p:cNvGrpSpPr/>
        <p:nvPr/>
      </p:nvGrpSpPr>
      <p:grpSpPr>
        <a:xfrm>
          <a:off x="0" y="0"/>
          <a:ext cx="0" cy="0"/>
          <a:chOff x="0" y="0"/>
          <a:chExt cx="0" cy="0"/>
        </a:xfrm>
      </p:grpSpPr>
      <p:sp>
        <p:nvSpPr>
          <p:cNvPr id="431" name="Google Shape;431;gfba70e22ce_0_53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32" name="Google Shape;432;gfba70e22ce_0_536"/>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33" name="Google Shape;433;gfba70e22ce_0_536"/>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34" name="Google Shape;434;gfba70e22ce_0_536"/>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35" name="Google Shape;435;gfba70e22ce_0_536"/>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36" name="Google Shape;436;gfba70e22ce_0_53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37"/>
        <p:cNvGrpSpPr/>
        <p:nvPr/>
      </p:nvGrpSpPr>
      <p:grpSpPr>
        <a:xfrm>
          <a:off x="0" y="0"/>
          <a:ext cx="0" cy="0"/>
          <a:chOff x="0" y="0"/>
          <a:chExt cx="0" cy="0"/>
        </a:xfrm>
      </p:grpSpPr>
      <p:pic>
        <p:nvPicPr>
          <p:cNvPr id="438" name="Google Shape;438;gfba70e22ce_0_543"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439" name="Google Shape;439;gfba70e22ce_0_543"/>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0" name="Google Shape;440;gfba70e22ce_0_543"/>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441" name="Google Shape;441;gfba70e22ce_0_54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442"/>
        <p:cNvGrpSpPr/>
        <p:nvPr/>
      </p:nvGrpSpPr>
      <p:grpSpPr>
        <a:xfrm>
          <a:off x="0" y="0"/>
          <a:ext cx="0" cy="0"/>
          <a:chOff x="0" y="0"/>
          <a:chExt cx="0" cy="0"/>
        </a:xfrm>
      </p:grpSpPr>
      <p:pic>
        <p:nvPicPr>
          <p:cNvPr id="443" name="Google Shape;443;gfba70e22ce_0_548"/>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444" name="Google Shape;444;gfba70e22ce_0_54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445" name="Google Shape;445;gfba70e22ce_0_54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6" name="Google Shape;446;gfba70e22ce_0_548"/>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447" name="Google Shape;447;gfba70e22ce_0_548"/>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448" name="Google Shape;448;gfba70e22ce_0_54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449"/>
        <p:cNvGrpSpPr/>
        <p:nvPr/>
      </p:nvGrpSpPr>
      <p:grpSpPr>
        <a:xfrm>
          <a:off x="0" y="0"/>
          <a:ext cx="0" cy="0"/>
          <a:chOff x="0" y="0"/>
          <a:chExt cx="0" cy="0"/>
        </a:xfrm>
      </p:grpSpPr>
      <p:sp>
        <p:nvSpPr>
          <p:cNvPr id="450" name="Google Shape;450;gfba70e22ce_0_5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51" name="Google Shape;451;gfba70e22ce_0_555"/>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fba70e22ce_0_555"/>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gfba70e22ce_0_555"/>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454" name="Google Shape;454;gfba70e22ce_0_555"/>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455"/>
        <p:cNvGrpSpPr/>
        <p:nvPr/>
      </p:nvGrpSpPr>
      <p:grpSpPr>
        <a:xfrm>
          <a:off x="0" y="0"/>
          <a:ext cx="0" cy="0"/>
          <a:chOff x="0" y="0"/>
          <a:chExt cx="0" cy="0"/>
        </a:xfrm>
      </p:grpSpPr>
      <p:sp>
        <p:nvSpPr>
          <p:cNvPr id="456" name="Google Shape;456;gfba70e22ce_0_5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457" name="Google Shape;457;gfba70e22ce_0_5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8" name="Google Shape;458;gfba70e22ce_0_5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9" name="Google Shape;459;gfba70e22ce_0_5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0" name="Google Shape;460;gfba70e22ce_0_5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461" name="Google Shape;461;gfba70e22ce_0_5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462"/>
        <p:cNvGrpSpPr/>
        <p:nvPr/>
      </p:nvGrpSpPr>
      <p:grpSpPr>
        <a:xfrm>
          <a:off x="0" y="0"/>
          <a:ext cx="0" cy="0"/>
          <a:chOff x="0" y="0"/>
          <a:chExt cx="0" cy="0"/>
        </a:xfrm>
      </p:grpSpPr>
      <p:sp>
        <p:nvSpPr>
          <p:cNvPr id="463" name="Google Shape;463;gfba70e22ce_0_568"/>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464" name="Google Shape;464;gfba70e22ce_0_568"/>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465" name="Google Shape;465;gfba70e22ce_0_568"/>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466"/>
        <p:cNvGrpSpPr/>
        <p:nvPr/>
      </p:nvGrpSpPr>
      <p:grpSpPr>
        <a:xfrm>
          <a:off x="0" y="0"/>
          <a:ext cx="0" cy="0"/>
          <a:chOff x="0" y="0"/>
          <a:chExt cx="0" cy="0"/>
        </a:xfrm>
      </p:grpSpPr>
      <p:pic>
        <p:nvPicPr>
          <p:cNvPr id="467" name="Google Shape;467;gfba70e22ce_0_572"/>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468" name="Google Shape;468;gfba70e22ce_0_572"/>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469" name="Google Shape;469;gfba70e22ce_0_572"/>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470" name="Google Shape;470;gfba70e22ce_0_572"/>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471" name="Google Shape;471;gfba70e22ce_0_572"/>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72" name="Google Shape;472;gfba70e22ce_0_572"/>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473" name="Google Shape;473;gfba70e22ce_0_572"/>
          <p:cNvSpPr txBox="1"/>
          <p:nvPr/>
        </p:nvSpPr>
        <p:spPr>
          <a:xfrm>
            <a:off x="6084169" y="4417084"/>
            <a:ext cx="2952300" cy="2337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nl-BE"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42"/>
        <p:cNvGrpSpPr/>
        <p:nvPr/>
      </p:nvGrpSpPr>
      <p:grpSpPr>
        <a:xfrm>
          <a:off x="0" y="0"/>
          <a:ext cx="0" cy="0"/>
          <a:chOff x="0" y="0"/>
          <a:chExt cx="0" cy="0"/>
        </a:xfrm>
      </p:grpSpPr>
      <p:sp>
        <p:nvSpPr>
          <p:cNvPr id="43" name="Google Shape;43;p6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6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45" name="Google Shape;45;p6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46" name="Google Shape;46;p6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6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48" name="Google Shape;48;p6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8"/>
        <p:cNvGrpSpPr/>
        <p:nvPr/>
      </p:nvGrpSpPr>
      <p:grpSpPr>
        <a:xfrm>
          <a:off x="0" y="0"/>
          <a:ext cx="0" cy="0"/>
          <a:chOff x="0" y="0"/>
          <a:chExt cx="0" cy="0"/>
        </a:xfrm>
      </p:grpSpPr>
      <p:pic>
        <p:nvPicPr>
          <p:cNvPr id="29" name="Google Shape;29;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30" name="Google Shape;30;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31" name="Google Shape;31;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32"/>
        <p:cNvGrpSpPr/>
        <p:nvPr/>
      </p:nvGrpSpPr>
      <p:grpSpPr>
        <a:xfrm>
          <a:off x="0" y="0"/>
          <a:ext cx="0" cy="0"/>
          <a:chOff x="0" y="0"/>
          <a:chExt cx="0" cy="0"/>
        </a:xfrm>
      </p:grpSpPr>
      <p:sp>
        <p:nvSpPr>
          <p:cNvPr id="33" name="Google Shape;33;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4" name="Google Shape;34;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5" name="Google Shape;35;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36"/>
        <p:cNvGrpSpPr/>
        <p:nvPr/>
      </p:nvGrpSpPr>
      <p:grpSpPr>
        <a:xfrm>
          <a:off x="0" y="0"/>
          <a:ext cx="0" cy="0"/>
          <a:chOff x="0" y="0"/>
          <a:chExt cx="0" cy="0"/>
        </a:xfrm>
      </p:grpSpPr>
      <p:pic>
        <p:nvPicPr>
          <p:cNvPr id="37" name="Google Shape;37;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38" name="Google Shape;38;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9" name="Google Shape;39;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0" name="Google Shape;40;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41"/>
        <p:cNvGrpSpPr/>
        <p:nvPr/>
      </p:nvGrpSpPr>
      <p:grpSpPr>
        <a:xfrm>
          <a:off x="0" y="0"/>
          <a:ext cx="0" cy="0"/>
          <a:chOff x="0" y="0"/>
          <a:chExt cx="0" cy="0"/>
        </a:xfrm>
      </p:grpSpPr>
      <p:pic>
        <p:nvPicPr>
          <p:cNvPr id="42" name="Google Shape;42;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43" name="Google Shape;43;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44"/>
        <p:cNvGrpSpPr/>
        <p:nvPr/>
      </p:nvGrpSpPr>
      <p:grpSpPr>
        <a:xfrm>
          <a:off x="0" y="0"/>
          <a:ext cx="0" cy="0"/>
          <a:chOff x="0" y="0"/>
          <a:chExt cx="0" cy="0"/>
        </a:xfrm>
      </p:grpSpPr>
      <p:pic>
        <p:nvPicPr>
          <p:cNvPr id="45" name="Google Shape;45;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46" name="Google Shape;46;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47" name="Google Shape;47;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9" name="Google Shape;49;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0" name="Google Shape;50;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1" name="Google Shape;51;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52" name="Google Shape;52;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3" name="Google Shape;53;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54"/>
        <p:cNvGrpSpPr/>
        <p:nvPr/>
      </p:nvGrpSpPr>
      <p:grpSpPr>
        <a:xfrm>
          <a:off x="0" y="0"/>
          <a:ext cx="0" cy="0"/>
          <a:chOff x="0" y="0"/>
          <a:chExt cx="0" cy="0"/>
        </a:xfrm>
      </p:grpSpPr>
      <p:sp>
        <p:nvSpPr>
          <p:cNvPr id="55" name="Google Shape;55;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6" name="Google Shape;56;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7" name="Google Shape;57;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8" name="Google Shape;58;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59" name="Google Shape;59;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2" name="Google Shape;62;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63" name="Google Shape;63;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68"/>
        <p:cNvGrpSpPr/>
        <p:nvPr/>
      </p:nvGrpSpPr>
      <p:grpSpPr>
        <a:xfrm>
          <a:off x="0" y="0"/>
          <a:ext cx="0" cy="0"/>
          <a:chOff x="0" y="0"/>
          <a:chExt cx="0" cy="0"/>
        </a:xfrm>
      </p:grpSpPr>
      <p:pic>
        <p:nvPicPr>
          <p:cNvPr id="69" name="Google Shape;69;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70" name="Google Shape;70;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2" name="Google Shape;72;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49"/>
        <p:cNvGrpSpPr/>
        <p:nvPr/>
      </p:nvGrpSpPr>
      <p:grpSpPr>
        <a:xfrm>
          <a:off x="0" y="0"/>
          <a:ext cx="0" cy="0"/>
          <a:chOff x="0" y="0"/>
          <a:chExt cx="0" cy="0"/>
        </a:xfrm>
      </p:grpSpPr>
      <p:pic>
        <p:nvPicPr>
          <p:cNvPr id="50" name="Google Shape;50;p6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51" name="Google Shape;51;p6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2" name="Google Shape;52;p6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53" name="Google Shape;53;p6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73"/>
        <p:cNvGrpSpPr/>
        <p:nvPr/>
      </p:nvGrpSpPr>
      <p:grpSpPr>
        <a:xfrm>
          <a:off x="0" y="0"/>
          <a:ext cx="0" cy="0"/>
          <a:chOff x="0" y="0"/>
          <a:chExt cx="0" cy="0"/>
        </a:xfrm>
      </p:grpSpPr>
      <p:pic>
        <p:nvPicPr>
          <p:cNvPr id="74" name="Google Shape;74;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75" name="Google Shape;75;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6" name="Google Shape;76;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7" name="Google Shape;77;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8" name="Google Shape;78;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9" name="Google Shape;79;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82" name="Google Shape;82;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83" name="Google Shape;83;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4" name="Google Shape;84;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85"/>
        <p:cNvGrpSpPr/>
        <p:nvPr/>
      </p:nvGrpSpPr>
      <p:grpSpPr>
        <a:xfrm>
          <a:off x="0" y="0"/>
          <a:ext cx="0" cy="0"/>
          <a:chOff x="0" y="0"/>
          <a:chExt cx="0" cy="0"/>
        </a:xfrm>
      </p:grpSpPr>
      <p:sp>
        <p:nvSpPr>
          <p:cNvPr id="86" name="Google Shape;86;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87" name="Google Shape;87;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8" name="Google Shape;88;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9" name="Google Shape;89;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90" name="Google Shape;90;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98"/>
        <p:cNvGrpSpPr/>
        <p:nvPr/>
      </p:nvGrpSpPr>
      <p:grpSpPr>
        <a:xfrm>
          <a:off x="0" y="0"/>
          <a:ext cx="0" cy="0"/>
          <a:chOff x="0" y="0"/>
          <a:chExt cx="0" cy="0"/>
        </a:xfrm>
      </p:grpSpPr>
      <p:sp>
        <p:nvSpPr>
          <p:cNvPr id="99" name="Google Shape;99;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0" name="Google Shape;100;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01" name="Google Shape;101;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02" name="Google Shape;102;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3" name="Google Shape;103;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04" name="Google Shape;104;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05"/>
        <p:cNvGrpSpPr/>
        <p:nvPr/>
      </p:nvGrpSpPr>
      <p:grpSpPr>
        <a:xfrm>
          <a:off x="0" y="0"/>
          <a:ext cx="0" cy="0"/>
          <a:chOff x="0" y="0"/>
          <a:chExt cx="0" cy="0"/>
        </a:xfrm>
      </p:grpSpPr>
      <p:pic>
        <p:nvPicPr>
          <p:cNvPr id="106" name="Google Shape;106;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07" name="Google Shape;107;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8" name="Google Shape;108;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09" name="Google Shape;109;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10"/>
        <p:cNvGrpSpPr/>
        <p:nvPr/>
      </p:nvGrpSpPr>
      <p:grpSpPr>
        <a:xfrm>
          <a:off x="0" y="0"/>
          <a:ext cx="0" cy="0"/>
          <a:chOff x="0" y="0"/>
          <a:chExt cx="0" cy="0"/>
        </a:xfrm>
      </p:grpSpPr>
      <p:pic>
        <p:nvPicPr>
          <p:cNvPr id="111" name="Google Shape;111;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12" name="Google Shape;112;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13" name="Google Shape;113;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4" name="Google Shape;114;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15" name="Google Shape;115;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16" name="Google Shape;116;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17"/>
        <p:cNvGrpSpPr/>
        <p:nvPr/>
      </p:nvGrpSpPr>
      <p:grpSpPr>
        <a:xfrm>
          <a:off x="0" y="0"/>
          <a:ext cx="0" cy="0"/>
          <a:chOff x="0" y="0"/>
          <a:chExt cx="0" cy="0"/>
        </a:xfrm>
      </p:grpSpPr>
      <p:sp>
        <p:nvSpPr>
          <p:cNvPr id="118" name="Google Shape;118;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9" name="Google Shape;119;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22" name="Google Shape;122;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23"/>
        <p:cNvGrpSpPr/>
        <p:nvPr/>
      </p:nvGrpSpPr>
      <p:grpSpPr>
        <a:xfrm>
          <a:off x="0" y="0"/>
          <a:ext cx="0" cy="0"/>
          <a:chOff x="0" y="0"/>
          <a:chExt cx="0" cy="0"/>
        </a:xfrm>
      </p:grpSpPr>
      <p:sp>
        <p:nvSpPr>
          <p:cNvPr id="124" name="Google Shape;124;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25" name="Google Shape;125;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8" name="Google Shape;128;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29" name="Google Shape;129;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30"/>
        <p:cNvGrpSpPr/>
        <p:nvPr/>
      </p:nvGrpSpPr>
      <p:grpSpPr>
        <a:xfrm>
          <a:off x="0" y="0"/>
          <a:ext cx="0" cy="0"/>
          <a:chOff x="0" y="0"/>
          <a:chExt cx="0" cy="0"/>
        </a:xfrm>
      </p:grpSpPr>
      <p:sp>
        <p:nvSpPr>
          <p:cNvPr id="131" name="Google Shape;131;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32" name="Google Shape;132;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33" name="Google Shape;133;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34"/>
        <p:cNvGrpSpPr/>
        <p:nvPr/>
      </p:nvGrpSpPr>
      <p:grpSpPr>
        <a:xfrm>
          <a:off x="0" y="0"/>
          <a:ext cx="0" cy="0"/>
          <a:chOff x="0" y="0"/>
          <a:chExt cx="0" cy="0"/>
        </a:xfrm>
      </p:grpSpPr>
      <p:pic>
        <p:nvPicPr>
          <p:cNvPr id="135" name="Google Shape;135;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36" name="Google Shape;136;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37" name="Google Shape;137;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38" name="Google Shape;138;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39" name="Google Shape;139;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0" name="Google Shape;140;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41" name="Google Shape;141;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42"/>
        <p:cNvGrpSpPr/>
        <p:nvPr/>
      </p:nvGrpSpPr>
      <p:grpSpPr>
        <a:xfrm>
          <a:off x="0" y="0"/>
          <a:ext cx="0" cy="0"/>
          <a:chOff x="0" y="0"/>
          <a:chExt cx="0" cy="0"/>
        </a:xfrm>
      </p:grpSpPr>
      <p:sp>
        <p:nvSpPr>
          <p:cNvPr id="143" name="Google Shape;143;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1700"/>
              </a:spcBef>
              <a:spcAft>
                <a:spcPts val="0"/>
              </a:spcAft>
              <a:buSzPts val="1400"/>
              <a:buChar char="•"/>
              <a:defRPr/>
            </a:lvl1pPr>
            <a:lvl2pPr marL="914400" lvl="1" indent="-317500" algn="l" rtl="0">
              <a:lnSpc>
                <a:spcPct val="90000"/>
              </a:lnSpc>
              <a:spcBef>
                <a:spcPts val="3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Clr>
                <a:schemeClr val="dk1"/>
              </a:buClr>
              <a:buSzPts val="1400"/>
              <a:buChar char="•"/>
              <a:defRPr/>
            </a:lvl6pPr>
            <a:lvl7pPr marL="3200400" lvl="6" indent="-317500" algn="l" rtl="0">
              <a:lnSpc>
                <a:spcPct val="90000"/>
              </a:lnSpc>
              <a:spcBef>
                <a:spcPts val="300"/>
              </a:spcBef>
              <a:spcAft>
                <a:spcPts val="0"/>
              </a:spcAft>
              <a:buClr>
                <a:schemeClr val="dk1"/>
              </a:buClr>
              <a:buSzPts val="1400"/>
              <a:buChar char="•"/>
              <a:defRPr/>
            </a:lvl7pPr>
            <a:lvl8pPr marL="3657600" lvl="7" indent="-317500" algn="l" rtl="0">
              <a:lnSpc>
                <a:spcPct val="90000"/>
              </a:lnSpc>
              <a:spcBef>
                <a:spcPts val="300"/>
              </a:spcBef>
              <a:spcAft>
                <a:spcPts val="0"/>
              </a:spcAft>
              <a:buClr>
                <a:schemeClr val="dk1"/>
              </a:buClr>
              <a:buSzPts val="1400"/>
              <a:buChar char="•"/>
              <a:defRPr/>
            </a:lvl8pPr>
            <a:lvl9pPr marL="4114800" lvl="8" indent="-317500" algn="l" rtl="0">
              <a:lnSpc>
                <a:spcPct val="90000"/>
              </a:lnSpc>
              <a:spcBef>
                <a:spcPts val="300"/>
              </a:spcBef>
              <a:spcAft>
                <a:spcPts val="0"/>
              </a:spcAft>
              <a:buClr>
                <a:schemeClr val="dk1"/>
              </a:buClr>
              <a:buSzPts val="1400"/>
              <a:buChar char="•"/>
              <a:defRPr/>
            </a:lvl9pPr>
          </a:lstStyle>
          <a:p>
            <a:endParaRPr/>
          </a:p>
        </p:txBody>
      </p:sp>
      <p:sp>
        <p:nvSpPr>
          <p:cNvPr id="144" name="Google Shape;144;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2700"/>
              <a:buFont typeface="Arial"/>
              <a:buNone/>
              <a:defRPr sz="27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theme" Target="../theme/theme6.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theme" Target="../theme/theme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slideLayout" Target="../slideLayouts/slideLayout209.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50" Type="http://schemas.openxmlformats.org/officeDocument/2006/relationships/slideLayout" Target="../slideLayouts/slideLayout220.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9" Type="http://schemas.openxmlformats.org/officeDocument/2006/relationships/slideLayout" Target="../slideLayouts/slideLayout199.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49" Type="http://schemas.openxmlformats.org/officeDocument/2006/relationships/slideLayout" Target="../slideLayouts/slideLayout219.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52" Type="http://schemas.openxmlformats.org/officeDocument/2006/relationships/theme" Target="../theme/theme8.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slideLayout" Target="../slideLayouts/slideLayout218.xml"/><Relationship Id="rId8" Type="http://schemas.openxmlformats.org/officeDocument/2006/relationships/slideLayout" Target="../slideLayouts/slideLayout178.xml"/><Relationship Id="rId51" Type="http://schemas.openxmlformats.org/officeDocument/2006/relationships/slideLayout" Target="../slideLayouts/slideLayout221.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20" Type="http://schemas.openxmlformats.org/officeDocument/2006/relationships/slideLayout" Target="../slideLayouts/slideLayout190.xml"/><Relationship Id="rId41" Type="http://schemas.openxmlformats.org/officeDocument/2006/relationships/slideLayout" Target="../slideLayouts/slideLayout211.xml"/><Relationship Id="rId1" Type="http://schemas.openxmlformats.org/officeDocument/2006/relationships/slideLayout" Target="../slideLayouts/slideLayout171.xml"/><Relationship Id="rId6"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5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5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5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5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100" name="Google Shape;100;p5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01" name="Google Shape;101;p5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5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3" name="Google Shape;103;p5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804" r:id="rId15"/>
    <p:sldLayoutId id="2147483706" r:id="rId16"/>
    <p:sldLayoutId id="2147483805" r:id="rId17"/>
    <p:sldLayoutId id="214748380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gfba70e22ce_0_44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339" name="Google Shape;339;gfba70e22ce_0_44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340" name="Google Shape;340;gfba70e22ce_0_44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41" name="Google Shape;341;gfba70e22ce_0_44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42" name="Google Shape;342;gfba70e22ce_0_44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05" r:id="rId25"/>
    <p:sldLayoutId id="2147483707" r:id="rId26"/>
    <p:sldLayoutId id="214748370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 userDrawn="1">
          <p15:clr>
            <a:srgbClr val="F26B43"/>
          </p15:clr>
        </p15:guide>
        <p15:guide id="2" pos="5363" userDrawn="1">
          <p15:clr>
            <a:srgbClr val="F26B43"/>
          </p15:clr>
        </p15:guide>
        <p15:guide id="4" orient="horz" pos="2930" userDrawn="1">
          <p15:clr>
            <a:srgbClr val="F26B43"/>
          </p15:clr>
        </p15:guide>
        <p15:guide id="5" orient="horz" pos="7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7355609" y="4856892"/>
            <a:ext cx="1547622" cy="273844"/>
          </a:xfrm>
          <a:prstGeom prst="rect">
            <a:avLst/>
          </a:prstGeom>
        </p:spPr>
        <p:txBody>
          <a:bodyPr vert="horz" lIns="91440" tIns="45720" rIns="91440" bIns="45720" rtlCol="0" anchor="ctr"/>
          <a:lstStyle>
            <a:lvl1pPr algn="r">
              <a:defRPr sz="900">
                <a:solidFill>
                  <a:schemeClr val="tx1">
                    <a:tint val="75000"/>
                  </a:schemeClr>
                </a:solidFill>
              </a:defRPr>
            </a:lvl1pPr>
          </a:lstStyle>
          <a:p>
            <a:r>
              <a:rPr lang="nl-BE"/>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8515350" y="4856893"/>
            <a:ext cx="6286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ABE038-A425-4CC0-917A-1DC3ED725B2E}" type="slidenum">
              <a:rPr lang="nl-BE" smtClean="0"/>
              <a:t>‹#›</a:t>
            </a:fld>
            <a:endParaRPr lang="nl-BE"/>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965" r:id="rId1"/>
    <p:sldLayoutId id="2147483824" r:id="rId2"/>
    <p:sldLayoutId id="2147484081" r:id="rId3"/>
    <p:sldLayoutId id="2147484092" r:id="rId4"/>
    <p:sldLayoutId id="2147483910" r:id="rId5"/>
    <p:sldLayoutId id="2147484095" r:id="rId6"/>
    <p:sldLayoutId id="2147483911" r:id="rId7"/>
    <p:sldLayoutId id="2147483912" r:id="rId8"/>
    <p:sldLayoutId id="2147484114" r:id="rId9"/>
    <p:sldLayoutId id="2147484131" r:id="rId10"/>
    <p:sldLayoutId id="2147483915" r:id="rId11"/>
    <p:sldLayoutId id="2147484120" r:id="rId12"/>
    <p:sldLayoutId id="2147484115" r:id="rId13"/>
    <p:sldLayoutId id="2147483914" r:id="rId14"/>
    <p:sldLayoutId id="2147483925" r:id="rId15"/>
    <p:sldLayoutId id="2147483931" r:id="rId16"/>
    <p:sldLayoutId id="2147484124" r:id="rId17"/>
    <p:sldLayoutId id="2147484083" r:id="rId18"/>
    <p:sldLayoutId id="2147484068" r:id="rId19"/>
    <p:sldLayoutId id="2147483916" r:id="rId20"/>
    <p:sldLayoutId id="2147483913" r:id="rId21"/>
    <p:sldLayoutId id="2147483918" r:id="rId22"/>
    <p:sldLayoutId id="2147483917" r:id="rId23"/>
    <p:sldLayoutId id="2147483932" r:id="rId24"/>
    <p:sldLayoutId id="2147483966" r:id="rId25"/>
    <p:sldLayoutId id="2147483909" r:id="rId26"/>
    <p:sldLayoutId id="2147483967" r:id="rId27"/>
    <p:sldLayoutId id="2147483968" r:id="rId28"/>
    <p:sldLayoutId id="2147483969" r:id="rId29"/>
    <p:sldLayoutId id="2147483933" r:id="rId30"/>
    <p:sldLayoutId id="2147483934" r:id="rId31"/>
    <p:sldLayoutId id="2147483935" r:id="rId32"/>
    <p:sldLayoutId id="2147483936" r:id="rId33"/>
    <p:sldLayoutId id="2147483937" r:id="rId34"/>
    <p:sldLayoutId id="2147483938" r:id="rId35"/>
    <p:sldLayoutId id="2147483939" r:id="rId36"/>
    <p:sldLayoutId id="2147483970" r:id="rId37"/>
    <p:sldLayoutId id="2147483940" r:id="rId38"/>
    <p:sldLayoutId id="2147484046" r:id="rId39"/>
    <p:sldLayoutId id="2147484045" r:id="rId40"/>
    <p:sldLayoutId id="2147484042" r:id="rId41"/>
    <p:sldLayoutId id="2147484043" r:id="rId42"/>
    <p:sldLayoutId id="2147484218" r:id="rId43"/>
    <p:sldLayoutId id="2147484219"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2100" kern="1200">
          <a:solidFill>
            <a:schemeClr val="tx1"/>
          </a:solidFill>
          <a:latin typeface="+mn-lt"/>
          <a:ea typeface="+mn-ea"/>
          <a:cs typeface="+mn-cs"/>
        </a:defRPr>
      </a:lvl1pPr>
      <a:lvl2pPr marL="205740" indent="-171450" algn="l" defTabSz="685800" rtl="0" eaLnBrk="1" latinLnBrk="0" hangingPunct="1">
        <a:lnSpc>
          <a:spcPct val="90000"/>
        </a:lnSpc>
        <a:spcBef>
          <a:spcPts val="375"/>
        </a:spcBef>
        <a:buClr>
          <a:schemeClr val="tx1"/>
        </a:buClr>
        <a:buSzPct val="60000"/>
        <a:buFont typeface="Wingdings" panose="05000000000000000000" pitchFamily="2" charset="2"/>
        <a:buChar char=""/>
        <a:defRPr sz="1800" kern="1200">
          <a:solidFill>
            <a:schemeClr val="tx1"/>
          </a:solidFill>
          <a:latin typeface="+mn-lt"/>
          <a:ea typeface="+mn-ea"/>
          <a:cs typeface="+mn-cs"/>
        </a:defRPr>
      </a:lvl2pPr>
      <a:lvl3pPr marL="411480" indent="-171450" algn="l" defTabSz="685800" rtl="0" eaLnBrk="1" latinLnBrk="0" hangingPunct="1">
        <a:lnSpc>
          <a:spcPct val="90000"/>
        </a:lnSpc>
        <a:spcBef>
          <a:spcPts val="375"/>
        </a:spcBef>
        <a:buClr>
          <a:schemeClr val="tx2"/>
        </a:buClr>
        <a:buSzPct val="60000"/>
        <a:buFont typeface="Wingdings" panose="05000000000000000000" pitchFamily="2" charset="2"/>
        <a:buChar char="p"/>
        <a:defRPr sz="1500" b="0" kern="1200">
          <a:solidFill>
            <a:schemeClr val="tx2"/>
          </a:solidFill>
          <a:latin typeface="+mn-lt"/>
          <a:ea typeface="+mn-ea"/>
          <a:cs typeface="+mn-cs"/>
        </a:defRPr>
      </a:lvl3pPr>
      <a:lvl4pPr marL="617220" indent="-171450" algn="l" defTabSz="685800" rtl="0" eaLnBrk="1" latinLnBrk="0" hangingPunct="1">
        <a:lnSpc>
          <a:spcPct val="90000"/>
        </a:lnSpc>
        <a:spcBef>
          <a:spcPts val="375"/>
        </a:spcBef>
        <a:buClr>
          <a:schemeClr val="accent6"/>
        </a:buClr>
        <a:buSzPct val="60000"/>
        <a:buFont typeface="Wingdings" panose="05000000000000000000" pitchFamily="2" charset="2"/>
        <a:buChar char="n"/>
        <a:defRPr sz="1350" kern="1200">
          <a:solidFill>
            <a:schemeClr val="accent6"/>
          </a:solidFill>
          <a:latin typeface="+mn-lt"/>
          <a:ea typeface="+mn-ea"/>
          <a:cs typeface="+mn-cs"/>
        </a:defRPr>
      </a:lvl4pPr>
      <a:lvl5pPr marL="822960" indent="-171450" algn="l" defTabSz="685800" rtl="0" eaLnBrk="1" latinLnBrk="0" hangingPunct="1">
        <a:lnSpc>
          <a:spcPct val="90000"/>
        </a:lnSpc>
        <a:spcBef>
          <a:spcPts val="375"/>
        </a:spcBef>
        <a:buClr>
          <a:schemeClr val="accent6"/>
        </a:buClr>
        <a:buSzPct val="60000"/>
        <a:buFont typeface="Wingdings" panose="05000000000000000000" pitchFamily="2" charset="2"/>
        <a:buChar char=""/>
        <a:defRPr sz="1200" b="0" kern="120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7" name="Google Shape;287;p3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20040" algn="l" rtl="0">
              <a:lnSpc>
                <a:spcPct val="90000"/>
              </a:lnSpc>
              <a:spcBef>
                <a:spcPts val="500"/>
              </a:spcBef>
              <a:spcAft>
                <a:spcPts val="0"/>
              </a:spcAft>
              <a:buClr>
                <a:schemeClr val="dk1"/>
              </a:buClr>
              <a:buSzPts val="14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04800" algn="l" rtl="0">
              <a:lnSpc>
                <a:spcPct val="90000"/>
              </a:lnSpc>
              <a:spcBef>
                <a:spcPts val="500"/>
              </a:spcBef>
              <a:spcAft>
                <a:spcPts val="0"/>
              </a:spcAft>
              <a:buClr>
                <a:schemeClr val="dk2"/>
              </a:buClr>
              <a:buSzPts val="1200"/>
              <a:buFont typeface="Noto Sans Symbols"/>
              <a:buChar char="🞐"/>
              <a:defRPr sz="2000" b="0" i="0" u="none" strike="noStrike" cap="none">
                <a:solidFill>
                  <a:schemeClr val="dk2"/>
                </a:solidFill>
                <a:latin typeface="Calibri"/>
                <a:ea typeface="Calibri"/>
                <a:cs typeface="Calibri"/>
                <a:sym typeface="Calibri"/>
              </a:defRPr>
            </a:lvl3pPr>
            <a:lvl4pPr marL="1828800" marR="0" lvl="3" indent="-297180" algn="l" rtl="0">
              <a:lnSpc>
                <a:spcPct val="90000"/>
              </a:lnSpc>
              <a:spcBef>
                <a:spcPts val="500"/>
              </a:spcBef>
              <a:spcAft>
                <a:spcPts val="0"/>
              </a:spcAft>
              <a:buClr>
                <a:schemeClr val="accent6"/>
              </a:buClr>
              <a:buSzPts val="1080"/>
              <a:buFont typeface="Noto Sans Symbols"/>
              <a:buChar char="■"/>
              <a:defRPr sz="1800" b="0" i="0" u="none" strike="noStrike" cap="none">
                <a:solidFill>
                  <a:schemeClr val="accent6"/>
                </a:solidFill>
                <a:latin typeface="Calibri"/>
                <a:ea typeface="Calibri"/>
                <a:cs typeface="Calibri"/>
                <a:sym typeface="Calibri"/>
              </a:defRPr>
            </a:lvl4pPr>
            <a:lvl5pPr marL="2286000" marR="0" lvl="4" indent="-289560" algn="l" rtl="0">
              <a:lnSpc>
                <a:spcPct val="90000"/>
              </a:lnSpc>
              <a:spcBef>
                <a:spcPts val="500"/>
              </a:spcBef>
              <a:spcAft>
                <a:spcPts val="0"/>
              </a:spcAft>
              <a:buClr>
                <a:schemeClr val="accent6"/>
              </a:buClr>
              <a:buSzPts val="960"/>
              <a:buFont typeface="Noto Sans Symbols"/>
              <a:buChar char="🞐"/>
              <a:defRPr sz="1600" b="0" i="0" u="none" strike="noStrike" cap="none">
                <a:solidFill>
                  <a:schemeClr val="accent6"/>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8" name="Google Shape;288;p32"/>
          <p:cNvSpPr txBox="1">
            <a:spLocks noGrp="1"/>
          </p:cNvSpPr>
          <p:nvPr>
            <p:ph type="ftr" idx="11"/>
          </p:nvPr>
        </p:nvSpPr>
        <p:spPr>
          <a:xfrm>
            <a:off x="7355609" y="4856892"/>
            <a:ext cx="1547622" cy="27384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8E8E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289" name="Google Shape;289;p32"/>
          <p:cNvSpPr txBox="1">
            <a:spLocks noGrp="1"/>
          </p:cNvSpPr>
          <p:nvPr>
            <p:ph type="sldNum" idx="12"/>
          </p:nvPr>
        </p:nvSpPr>
        <p:spPr>
          <a:xfrm>
            <a:off x="8515350" y="4856893"/>
            <a:ext cx="62865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4214" r:id="rId1"/>
    <p:sldLayoutId id="2147484215"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16" r:id="rId15"/>
    <p:sldLayoutId id="2147484233" r:id="rId16"/>
    <p:sldLayoutId id="2147484234" r:id="rId17"/>
    <p:sldLayoutId id="2147484235" r:id="rId18"/>
    <p:sldLayoutId id="2147484236" r:id="rId19"/>
    <p:sldLayoutId id="2147484237" r:id="rId20"/>
    <p:sldLayoutId id="2147484238" r:id="rId21"/>
    <p:sldLayoutId id="2147484239" r:id="rId22"/>
    <p:sldLayoutId id="2147484240" r:id="rId23"/>
    <p:sldLayoutId id="2147484217" r:id="rId24"/>
    <p:sldLayoutId id="2147484241" r:id="rId25"/>
    <p:sldLayoutId id="2147484242" r:id="rId26"/>
    <p:sldLayoutId id="2147484243" r:id="rId27"/>
    <p:sldLayoutId id="2147484203" r:id="rId28"/>
    <p:sldLayoutId id="2147484204" r:id="rId29"/>
    <p:sldLayoutId id="2147484205" r:id="rId30"/>
    <p:sldLayoutId id="2147484206" r:id="rId31"/>
    <p:sldLayoutId id="2147484244" r:id="rId32"/>
    <p:sldLayoutId id="2147484207" r:id="rId33"/>
    <p:sldLayoutId id="2147484208" r:id="rId34"/>
    <p:sldLayoutId id="2147484245" r:id="rId35"/>
    <p:sldLayoutId id="2147484246" r:id="rId36"/>
    <p:sldLayoutId id="2147484247" r:id="rId37"/>
    <p:sldLayoutId id="2147484248" r:id="rId38"/>
    <p:sldLayoutId id="2147484209" r:id="rId39"/>
    <p:sldLayoutId id="2147484210" r:id="rId40"/>
    <p:sldLayoutId id="2147484211" r:id="rId41"/>
    <p:sldLayoutId id="2147484212" r:id="rId42"/>
    <p:sldLayoutId id="2147484213"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25.xml"/><Relationship Id="rId6" Type="http://schemas.openxmlformats.org/officeDocument/2006/relationships/image" Target="../media/image69.svg"/><Relationship Id="rId11" Type="http://schemas.openxmlformats.org/officeDocument/2006/relationships/image" Target="../media/image72.svg"/><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image" Target="../media/image59.sv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8.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5.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9.svg"/></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6.xml"/><Relationship Id="rId4" Type="http://schemas.openxmlformats.org/officeDocument/2006/relationships/image" Target="../media/image7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81.xml"/><Relationship Id="rId4" Type="http://schemas.openxmlformats.org/officeDocument/2006/relationships/image" Target="../media/image80.jpe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overheid.vlaanderen.be/informatie-vlaanderen/opleidingen?title=&amp;field_product_tid=15559" TargetMode="External"/><Relationship Id="rId7" Type="http://schemas.openxmlformats.org/officeDocument/2006/relationships/image" Target="../media/image93.jpeg"/><Relationship Id="rId2" Type="http://schemas.openxmlformats.org/officeDocument/2006/relationships/notesSlide" Target="../notesSlides/notesSlide25.xml"/><Relationship Id="rId1" Type="http://schemas.openxmlformats.org/officeDocument/2006/relationships/slideLayout" Target="../slideLayouts/slideLayout166.xml"/><Relationship Id="rId6" Type="http://schemas.openxmlformats.org/officeDocument/2006/relationships/image" Target="../media/image92.jpeg"/><Relationship Id="rId11" Type="http://schemas.openxmlformats.org/officeDocument/2006/relationships/image" Target="../media/image96.png"/><Relationship Id="rId5" Type="http://schemas.openxmlformats.org/officeDocument/2006/relationships/image" Target="../media/image91.jpeg"/><Relationship Id="rId10" Type="http://schemas.openxmlformats.org/officeDocument/2006/relationships/hyperlink" Target="https://data.vlaanderen.be/standaarden/" TargetMode="External"/><Relationship Id="rId4" Type="http://schemas.openxmlformats.org/officeDocument/2006/relationships/image" Target="../media/image90.png"/><Relationship Id="rId9" Type="http://schemas.openxmlformats.org/officeDocument/2006/relationships/image" Target="../media/image95.jpeg"/></Relationships>
</file>

<file path=ppt/slides/_rels/slide26.xml.rels><?xml version="1.0" encoding="UTF-8" standalone="yes"?>
<Relationships xmlns="http://schemas.openxmlformats.org/package/2006/relationships"><Relationship Id="rId8" Type="http://schemas.openxmlformats.org/officeDocument/2006/relationships/hyperlink" Target="https://data.vlaanderen.be/cms/api-kennishub/intro.html" TargetMode="External"/><Relationship Id="rId3" Type="http://schemas.openxmlformats.org/officeDocument/2006/relationships/hyperlink" Target="https://data.vlaanderen.be/ns" TargetMode="External"/><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171.xml"/><Relationship Id="rId6" Type="http://schemas.openxmlformats.org/officeDocument/2006/relationships/hyperlink" Target="https://informatievlaanderen.github.io/handreikingOslo/" TargetMode="External"/><Relationship Id="rId5" Type="http://schemas.openxmlformats.org/officeDocument/2006/relationships/hyperlink" Target="https://data.vlaanderen.be/shacl-validator/" TargetMode="External"/><Relationship Id="rId4" Type="http://schemas.openxmlformats.org/officeDocument/2006/relationships/hyperlink" Target="https://overheid.vlaanderen.be/oslo-projectondersteuning-osl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39.xml"/><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26_0.xml"/><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57_EF25F90C.xml"/><Relationship Id="rId2" Type="http://schemas.openxmlformats.org/officeDocument/2006/relationships/notesSlide" Target="../notesSlides/notesSlide36.xml"/><Relationship Id="rId1" Type="http://schemas.openxmlformats.org/officeDocument/2006/relationships/slideLayout" Target="../slideLayouts/slideLayout40.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hyperlink" Target="mailto:ben.demeester@ugent.be" TargetMode="External"/><Relationship Id="rId2" Type="http://schemas.openxmlformats.org/officeDocument/2006/relationships/notesSlide" Target="../notesSlides/notesSlide50.xml"/><Relationship Id="rId1" Type="http://schemas.openxmlformats.org/officeDocument/2006/relationships/slideLayout" Target="../slideLayouts/slideLayout40.xml"/><Relationship Id="rId6" Type="http://schemas.openxmlformats.org/officeDocument/2006/relationships/hyperlink" Target="mailto:Eveline.Vlassenroot@vlaanderen.be" TargetMode="External"/><Relationship Id="rId5" Type="http://schemas.openxmlformats.org/officeDocument/2006/relationships/hyperlink" Target="mailto:digitaal.vlaanderen@vlaanderen.be" TargetMode="External"/><Relationship Id="rId4" Type="http://schemas.openxmlformats.org/officeDocument/2006/relationships/hyperlink" Target="https://github.com/Informatievlaanderen/OSLOthema-Leercredentia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25.xml"/><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125.xml"/><Relationship Id="rId6" Type="http://schemas.openxmlformats.org/officeDocument/2006/relationships/image" Target="../media/image59.svg"/><Relationship Id="rId11" Type="http://schemas.openxmlformats.org/officeDocument/2006/relationships/image" Target="../media/image66.png"/><Relationship Id="rId5" Type="http://schemas.openxmlformats.org/officeDocument/2006/relationships/image" Target="../media/image58.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3" name="Picture 2" descr="Graduation caps in the sky">
            <a:extLst>
              <a:ext uri="{FF2B5EF4-FFF2-40B4-BE49-F238E27FC236}">
                <a16:creationId xmlns:a16="http://schemas.microsoft.com/office/drawing/2014/main" id="{7C98C1D7-7AFD-FB44-B884-70F37A2833D9}"/>
              </a:ext>
            </a:extLst>
          </p:cNvPr>
          <p:cNvPicPr>
            <a:picLocks noChangeAspect="1"/>
          </p:cNvPicPr>
          <p:nvPr/>
        </p:nvPicPr>
        <p:blipFill>
          <a:blip r:embed="rId3"/>
          <a:stretch>
            <a:fillRect/>
          </a:stretch>
        </p:blipFill>
        <p:spPr>
          <a:xfrm>
            <a:off x="1428750" y="-6477"/>
            <a:ext cx="7715250" cy="5143500"/>
          </a:xfrm>
          <a:prstGeom prst="rect">
            <a:avLst/>
          </a:prstGeom>
        </p:spPr>
      </p:pic>
      <p:grpSp>
        <p:nvGrpSpPr>
          <p:cNvPr id="627" name="Google Shape;627;gfa30ed6e57_0_68"/>
          <p:cNvGrpSpPr/>
          <p:nvPr/>
        </p:nvGrpSpPr>
        <p:grpSpPr>
          <a:xfrm>
            <a:off x="0" y="-6475"/>
            <a:ext cx="6651458" cy="5143501"/>
            <a:chOff x="0" y="0"/>
            <a:chExt cx="8134350" cy="6858001"/>
          </a:xfrm>
        </p:grpSpPr>
        <p:sp>
          <p:nvSpPr>
            <p:cNvPr id="628" name="Google Shape;628;gfa30ed6e57_0_68"/>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629" name="Google Shape;629;gfa30ed6e57_0_68"/>
            <p:cNvSpPr/>
            <p:nvPr/>
          </p:nvSpPr>
          <p:spPr>
            <a:xfrm>
              <a:off x="0" y="0"/>
              <a:ext cx="5295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630" name="Google Shape;630;gfa30ed6e57_0_68"/>
          <p:cNvSpPr txBox="1"/>
          <p:nvPr/>
        </p:nvSpPr>
        <p:spPr>
          <a:xfrm>
            <a:off x="492411" y="3146472"/>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nl-BE" sz="1550" b="0" i="0" u="none" strike="noStrike" cap="none">
                <a:solidFill>
                  <a:srgbClr val="000000"/>
                </a:solidFill>
                <a:latin typeface="Arial"/>
                <a:ea typeface="Arial"/>
                <a:cs typeface="Arial"/>
                <a:sym typeface="Arial"/>
              </a:rPr>
              <a:t>Welkom!</a:t>
            </a:r>
            <a:br>
              <a:rPr lang="nl-BE" sz="1550" b="0" i="0" u="none" strike="noStrike" cap="none">
                <a:solidFill>
                  <a:srgbClr val="000000"/>
                </a:solidFill>
                <a:latin typeface="Arial"/>
                <a:ea typeface="Arial"/>
                <a:cs typeface="Arial"/>
                <a:sym typeface="Arial"/>
              </a:rPr>
            </a:br>
            <a:endParaRPr sz="155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nl-BE"/>
              <a:t>Donderdag 20 april </a:t>
            </a:r>
            <a:r>
              <a:rPr lang="nl-BE" sz="1400" b="0" i="0" u="none" strike="noStrike" cap="none">
                <a:solidFill>
                  <a:srgbClr val="000000"/>
                </a:solidFill>
                <a:latin typeface="Arial"/>
                <a:ea typeface="Arial"/>
                <a:cs typeface="Arial"/>
                <a:sym typeface="Arial"/>
              </a:rPr>
              <a:t>202</a:t>
            </a:r>
            <a:r>
              <a:rPr lang="nl-BE"/>
              <a:t>3</a:t>
            </a:r>
            <a:endParaRPr sz="1200" b="0" i="0" u="none" strike="noStrike" cap="none">
              <a:solidFill>
                <a:srgbClr val="000000"/>
              </a:solidFill>
              <a:latin typeface="Arial"/>
              <a:ea typeface="Arial"/>
              <a:cs typeface="Arial"/>
              <a:sym typeface="Arial"/>
            </a:endParaRPr>
          </a:p>
        </p:txBody>
      </p:sp>
      <p:sp>
        <p:nvSpPr>
          <p:cNvPr id="631" name="Google Shape;631;gfa30ed6e57_0_68"/>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nl-BE" sz="1400" b="0" i="0" u="none" strike="noStrike" cap="none">
                <a:solidFill>
                  <a:srgbClr val="000000"/>
                </a:solidFill>
                <a:latin typeface="Arial"/>
                <a:ea typeface="Arial"/>
                <a:cs typeface="Arial"/>
                <a:sym typeface="Arial"/>
              </a:rPr>
              <a:t>Virtuele werkgroep – Microsoft Teams</a:t>
            </a:r>
            <a:endParaRPr sz="1400" b="0" i="0" u="none" strike="noStrike" cap="none">
              <a:solidFill>
                <a:srgbClr val="000000"/>
              </a:solidFill>
              <a:latin typeface="Arial"/>
              <a:ea typeface="Arial"/>
              <a:cs typeface="Arial"/>
              <a:sym typeface="Arial"/>
            </a:endParaRPr>
          </a:p>
        </p:txBody>
      </p:sp>
      <p:pic>
        <p:nvPicPr>
          <p:cNvPr id="632" name="Google Shape;632;gfa30ed6e57_0_68"/>
          <p:cNvPicPr preferRelativeResize="0"/>
          <p:nvPr/>
        </p:nvPicPr>
        <p:blipFill rotWithShape="1">
          <a:blip r:embed="rId4">
            <a:alphaModFix/>
          </a:blip>
          <a:srcRect l="5320"/>
          <a:stretch/>
        </p:blipFill>
        <p:spPr>
          <a:xfrm>
            <a:off x="499135" y="273306"/>
            <a:ext cx="1828550" cy="734475"/>
          </a:xfrm>
          <a:prstGeom prst="rect">
            <a:avLst/>
          </a:prstGeom>
          <a:noFill/>
          <a:ln>
            <a:noFill/>
          </a:ln>
        </p:spPr>
      </p:pic>
      <p:sp>
        <p:nvSpPr>
          <p:cNvPr id="633" name="Google Shape;633;gfa30ed6e57_0_68"/>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nl-BE" sz="1400" b="1" i="0" u="none" strike="noStrike" cap="none">
                <a:solidFill>
                  <a:srgbClr val="000000"/>
                </a:solidFill>
                <a:latin typeface="Arial"/>
                <a:ea typeface="Arial"/>
                <a:cs typeface="Arial"/>
                <a:sym typeface="Arial"/>
              </a:rPr>
              <a:t>We starten om 13:05</a:t>
            </a:r>
            <a:endParaRPr sz="1400" b="1" i="0" u="none" strike="noStrike" cap="none">
              <a:solidFill>
                <a:srgbClr val="000000"/>
              </a:solidFill>
              <a:latin typeface="Arial"/>
              <a:ea typeface="Arial"/>
              <a:cs typeface="Arial"/>
              <a:sym typeface="Arial"/>
            </a:endParaRPr>
          </a:p>
        </p:txBody>
      </p:sp>
      <p:sp>
        <p:nvSpPr>
          <p:cNvPr id="634" name="Google Shape;634;gfa30ed6e57_0_68"/>
          <p:cNvSpPr txBox="1"/>
          <p:nvPr/>
        </p:nvSpPr>
        <p:spPr>
          <a:xfrm>
            <a:off x="511351" y="1310795"/>
            <a:ext cx="5612700" cy="13902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3459"/>
              <a:buFont typeface="Arial"/>
              <a:buNone/>
            </a:pPr>
            <a:r>
              <a:rPr lang="nl-BE" sz="3200" b="0" i="0" u="none" strike="noStrike" cap="none">
                <a:solidFill>
                  <a:schemeClr val="dk1"/>
                </a:solidFill>
                <a:latin typeface="Arial"/>
                <a:ea typeface="Arial"/>
                <a:cs typeface="Arial"/>
                <a:sym typeface="Arial"/>
              </a:rPr>
              <a:t>OSLO </a:t>
            </a:r>
            <a:r>
              <a:rPr lang="nl-BE" sz="3200">
                <a:solidFill>
                  <a:schemeClr val="dk1"/>
                </a:solidFill>
              </a:rPr>
              <a:t>Leercredentials</a:t>
            </a:r>
            <a:r>
              <a:rPr lang="nl-BE" sz="32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459"/>
              <a:buFont typeface="Arial"/>
              <a:buNone/>
            </a:pPr>
            <a:r>
              <a:rPr lang="nl-BE" sz="3200" b="0" i="0" u="none" strike="noStrike" cap="none">
                <a:solidFill>
                  <a:schemeClr val="dk1"/>
                </a:solidFill>
                <a:latin typeface="Arial"/>
                <a:ea typeface="Arial"/>
                <a:cs typeface="Arial"/>
                <a:sym typeface="Arial"/>
              </a:rPr>
              <a:t>Thematische werkgroep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Arrow Connector 8">
            <a:extLst>
              <a:ext uri="{FF2B5EF4-FFF2-40B4-BE49-F238E27FC236}">
                <a16:creationId xmlns:a16="http://schemas.microsoft.com/office/drawing/2014/main" id="{0384E46F-874A-639F-87D9-61CAC8B7DEF9}"/>
              </a:ext>
            </a:extLst>
          </p:cNvPr>
          <p:cNvCxnSpPr>
            <a:cxnSpLocks/>
          </p:cNvCxnSpPr>
          <p:nvPr/>
        </p:nvCxnSpPr>
        <p:spPr>
          <a:xfrm flipV="1">
            <a:off x="2052336" y="1913996"/>
            <a:ext cx="4489979" cy="1795886"/>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8">
            <a:extLst>
              <a:ext uri="{FF2B5EF4-FFF2-40B4-BE49-F238E27FC236}">
                <a16:creationId xmlns:a16="http://schemas.microsoft.com/office/drawing/2014/main" id="{9B7F8BDF-10F5-9D65-AAA7-83175ECBC7E3}"/>
              </a:ext>
            </a:extLst>
          </p:cNvPr>
          <p:cNvCxnSpPr>
            <a:cxnSpLocks/>
          </p:cNvCxnSpPr>
          <p:nvPr/>
        </p:nvCxnSpPr>
        <p:spPr>
          <a:xfrm>
            <a:off x="2079003" y="1999691"/>
            <a:ext cx="4463312" cy="1609899"/>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177" y="3609590"/>
            <a:ext cx="964632" cy="964632"/>
          </a:xfrm>
          <a:prstGeom prst="rect">
            <a:avLst/>
          </a:prstGeom>
        </p:spPr>
      </p:pic>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79002" y="4462159"/>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2520" y="3609590"/>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402856" y="4208012"/>
            <a:ext cx="1901142" cy="5082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a:p>
            <a:pPr algn="ctr">
              <a:defRPr/>
            </a:pPr>
            <a:endParaRPr lang="nl-BE" sz="1200">
              <a:solidFill>
                <a:prstClr val="white"/>
              </a:solidFill>
              <a:latin typeface="+mj-lt"/>
            </a:endParaRP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28650" y="475053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94794" y="4743366"/>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grpSp>
        <p:nvGrpSpPr>
          <p:cNvPr id="10" name="Groep 9">
            <a:extLst>
              <a:ext uri="{FF2B5EF4-FFF2-40B4-BE49-F238E27FC236}">
                <a16:creationId xmlns:a16="http://schemas.microsoft.com/office/drawing/2014/main" id="{A3D4D3C8-AC99-4293-858F-E00C0BB94DE1}"/>
              </a:ext>
            </a:extLst>
          </p:cNvPr>
          <p:cNvGrpSpPr>
            <a:grpSpLocks noChangeAspect="1"/>
          </p:cNvGrpSpPr>
          <p:nvPr/>
        </p:nvGrpSpPr>
        <p:grpSpPr>
          <a:xfrm>
            <a:off x="3771763" y="2340743"/>
            <a:ext cx="1090703" cy="1135145"/>
            <a:chOff x="6533356" y="1679733"/>
            <a:chExt cx="1954276" cy="2033905"/>
          </a:xfrm>
        </p:grpSpPr>
        <p:sp>
          <p:nvSpPr>
            <p:cNvPr id="17" name="Oval 21">
              <a:extLst>
                <a:ext uri="{FF2B5EF4-FFF2-40B4-BE49-F238E27FC236}">
                  <a16:creationId xmlns:a16="http://schemas.microsoft.com/office/drawing/2014/main" id="{B8FFB6DF-EE6D-FE8A-BC28-CF77A8FB6322}"/>
                </a:ext>
              </a:extLst>
            </p:cNvPr>
            <p:cNvSpPr>
              <a:spLocks noChangeAspect="1"/>
            </p:cNvSpPr>
            <p:nvPr/>
          </p:nvSpPr>
          <p:spPr>
            <a:xfrm>
              <a:off x="6624541" y="1679733"/>
              <a:ext cx="1771907" cy="177190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8" name="Graphic 17" descr="Safe with solid fill">
              <a:extLst>
                <a:ext uri="{FF2B5EF4-FFF2-40B4-BE49-F238E27FC236}">
                  <a16:creationId xmlns:a16="http://schemas.microsoft.com/office/drawing/2014/main" id="{A6AD9287-4D3D-E55D-5AED-E02F385857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4852" y="2030046"/>
              <a:ext cx="1071284" cy="1071284"/>
            </a:xfrm>
            <a:prstGeom prst="rect">
              <a:avLst/>
            </a:prstGeom>
          </p:spPr>
        </p:pic>
        <p:sp>
          <p:nvSpPr>
            <p:cNvPr id="19" name="TextBox 24">
              <a:extLst>
                <a:ext uri="{FF2B5EF4-FFF2-40B4-BE49-F238E27FC236}">
                  <a16:creationId xmlns:a16="http://schemas.microsoft.com/office/drawing/2014/main" id="{07246586-A0FB-689E-33D1-6865EE7E2B86}"/>
                </a:ext>
              </a:extLst>
            </p:cNvPr>
            <p:cNvSpPr txBox="1"/>
            <p:nvPr/>
          </p:nvSpPr>
          <p:spPr>
            <a:xfrm>
              <a:off x="6533356" y="2122205"/>
              <a:ext cx="1954276" cy="1591433"/>
            </a:xfrm>
            <a:prstGeom prst="rect">
              <a:avLst/>
            </a:prstGeom>
            <a:noFill/>
          </p:spPr>
          <p:txBody>
            <a:bodyPr wrap="square" rtlCol="0">
              <a:prstTxWarp prst="textArchDown">
                <a:avLst/>
              </a:prstTxWarp>
              <a:spAutoFit/>
            </a:bodyPr>
            <a:lstStyle/>
            <a:p>
              <a:pPr algn="ctr"/>
              <a:r>
                <a:rPr lang="nl-BE" sz="1500" b="1"/>
                <a:t>DATA VAULT</a:t>
              </a:r>
            </a:p>
          </p:txBody>
        </p:sp>
      </p:grpSp>
      <p:pic>
        <p:nvPicPr>
          <p:cNvPr id="8" name="Afbeelding 7">
            <a:extLst>
              <a:ext uri="{FF2B5EF4-FFF2-40B4-BE49-F238E27FC236}">
                <a16:creationId xmlns:a16="http://schemas.microsoft.com/office/drawing/2014/main" id="{3B7C1AEC-31CC-8061-88ED-D86E9A078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829" y="1640151"/>
            <a:ext cx="600075" cy="685800"/>
          </a:xfrm>
          <a:prstGeom prst="rect">
            <a:avLst/>
          </a:prstGeom>
        </p:spPr>
      </p:pic>
      <p:pic>
        <p:nvPicPr>
          <p:cNvPr id="22" name="Graphic 21" descr="Building outline">
            <a:extLst>
              <a:ext uri="{FF2B5EF4-FFF2-40B4-BE49-F238E27FC236}">
                <a16:creationId xmlns:a16="http://schemas.microsoft.com/office/drawing/2014/main" id="{12BDDB28-799A-83C1-F182-53A0AA1993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049" y="1615659"/>
            <a:ext cx="685800" cy="685800"/>
          </a:xfrm>
          <a:prstGeom prst="rect">
            <a:avLst/>
          </a:prstGeom>
        </p:spPr>
      </p:pic>
      <p:pic>
        <p:nvPicPr>
          <p:cNvPr id="23" name="Graphic 22" descr="Building outline">
            <a:extLst>
              <a:ext uri="{FF2B5EF4-FFF2-40B4-BE49-F238E27FC236}">
                <a16:creationId xmlns:a16="http://schemas.microsoft.com/office/drawing/2014/main" id="{34706BC3-C890-7E91-50CE-D4A0992AA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2406" y="1615658"/>
            <a:ext cx="685800" cy="685800"/>
          </a:xfrm>
          <a:prstGeom prst="rect">
            <a:avLst/>
          </a:prstGeom>
        </p:spPr>
      </p:pic>
      <p:sp>
        <p:nvSpPr>
          <p:cNvPr id="24" name="Text Placeholder 4">
            <a:extLst>
              <a:ext uri="{FF2B5EF4-FFF2-40B4-BE49-F238E27FC236}">
                <a16:creationId xmlns:a16="http://schemas.microsoft.com/office/drawing/2014/main" id="{FAF040FA-41EF-0B12-9A9E-9208BE481E7A}"/>
              </a:ext>
            </a:extLst>
          </p:cNvPr>
          <p:cNvSpPr txBox="1">
            <a:spLocks/>
          </p:cNvSpPr>
          <p:nvPr/>
        </p:nvSpPr>
        <p:spPr>
          <a:xfrm>
            <a:off x="648398" y="2416566"/>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bron</a:t>
            </a:r>
          </a:p>
        </p:txBody>
      </p:sp>
      <p:sp>
        <p:nvSpPr>
          <p:cNvPr id="25" name="Text Placeholder 4">
            <a:extLst>
              <a:ext uri="{FF2B5EF4-FFF2-40B4-BE49-F238E27FC236}">
                <a16:creationId xmlns:a16="http://schemas.microsoft.com/office/drawing/2014/main" id="{C095CA7A-D16A-0547-6501-F5C52C9E6996}"/>
              </a:ext>
            </a:extLst>
          </p:cNvPr>
          <p:cNvSpPr txBox="1">
            <a:spLocks/>
          </p:cNvSpPr>
          <p:nvPr/>
        </p:nvSpPr>
        <p:spPr>
          <a:xfrm>
            <a:off x="6673333" y="2414242"/>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Private gebruiker</a:t>
            </a:r>
          </a:p>
        </p:txBody>
      </p:sp>
      <p:sp>
        <p:nvSpPr>
          <p:cNvPr id="26" name="Title 1">
            <a:extLst>
              <a:ext uri="{FF2B5EF4-FFF2-40B4-BE49-F238E27FC236}">
                <a16:creationId xmlns:a16="http://schemas.microsoft.com/office/drawing/2014/main" id="{6CAB92F0-0F35-1FDE-2C4C-BA68EB8195B4}"/>
              </a:ext>
            </a:extLst>
          </p:cNvPr>
          <p:cNvSpPr>
            <a:spLocks noGrp="1"/>
          </p:cNvSpPr>
          <p:nvPr>
            <p:ph type="title"/>
          </p:nvPr>
        </p:nvSpPr>
        <p:spPr>
          <a:xfrm>
            <a:off x="628650" y="273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 </a:t>
            </a:r>
            <a:r>
              <a:rPr lang="nl-BE" sz="3000">
                <a:highlight>
                  <a:srgbClr val="FFEB00"/>
                </a:highlight>
                <a:uFill>
                  <a:solidFill>
                    <a:srgbClr val="FFEB00"/>
                  </a:solidFill>
                </a:uFill>
                <a:latin typeface="+mj-lt"/>
              </a:rPr>
              <a:t>op vraag van de burger</a:t>
            </a:r>
            <a:br>
              <a:rPr lang="nl-BE">
                <a:latin typeface="+mj-lt"/>
              </a:rPr>
            </a:br>
            <a:endParaRPr lang="nl-BE" i="1">
              <a:ln>
                <a:solidFill>
                  <a:schemeClr val="tx2"/>
                </a:solidFill>
              </a:ln>
              <a:highlight>
                <a:srgbClr val="FFEB00"/>
              </a:highlight>
              <a:latin typeface="+mj-lt"/>
            </a:endParaRPr>
          </a:p>
        </p:txBody>
      </p:sp>
      <p:sp>
        <p:nvSpPr>
          <p:cNvPr id="6" name="Rechthoek 5">
            <a:extLst>
              <a:ext uri="{FF2B5EF4-FFF2-40B4-BE49-F238E27FC236}">
                <a16:creationId xmlns:a16="http://schemas.microsoft.com/office/drawing/2014/main" id="{7436C510-0E7B-E8A7-CDA6-EE2BADDD0A96}"/>
              </a:ext>
            </a:extLst>
          </p:cNvPr>
          <p:cNvSpPr/>
          <p:nvPr/>
        </p:nvSpPr>
        <p:spPr>
          <a:xfrm>
            <a:off x="3931067" y="1498961"/>
            <a:ext cx="651140" cy="253916"/>
          </a:xfrm>
          <a:prstGeom prst="rect">
            <a:avLst/>
          </a:prstGeom>
        </p:spPr>
        <p:txBody>
          <a:bodyPr wrap="none">
            <a:spAutoFit/>
          </a:bodyPr>
          <a:lstStyle/>
          <a:p>
            <a:r>
              <a:rPr lang="nl-BE" sz="1050" b="1"/>
              <a:t>BURGER</a:t>
            </a:r>
            <a:endParaRPr lang="nl-BE" sz="1050"/>
          </a:p>
        </p:txBody>
      </p:sp>
      <p:pic>
        <p:nvPicPr>
          <p:cNvPr id="21" name="Graphic 20" descr="Aangesloten Losgekoppeld met effen opvulling">
            <a:extLst>
              <a:ext uri="{FF2B5EF4-FFF2-40B4-BE49-F238E27FC236}">
                <a16:creationId xmlns:a16="http://schemas.microsoft.com/office/drawing/2014/main" id="{DCE7E8FC-81FA-AD22-5757-A5EFDD8EBA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62463" y="4435270"/>
            <a:ext cx="277904" cy="277904"/>
          </a:xfrm>
          <a:prstGeom prst="rect">
            <a:avLst/>
          </a:prstGeom>
        </p:spPr>
      </p:pic>
      <p:sp>
        <p:nvSpPr>
          <p:cNvPr id="2" name="Ovaal 1">
            <a:extLst>
              <a:ext uri="{FF2B5EF4-FFF2-40B4-BE49-F238E27FC236}">
                <a16:creationId xmlns:a16="http://schemas.microsoft.com/office/drawing/2014/main" id="{0FAD4597-CF80-10AD-60A1-D34CAFA8C74A}"/>
              </a:ext>
            </a:extLst>
          </p:cNvPr>
          <p:cNvSpPr>
            <a:spLocks noChangeAspect="1"/>
          </p:cNvSpPr>
          <p:nvPr/>
        </p:nvSpPr>
        <p:spPr>
          <a:xfrm>
            <a:off x="2830286" y="3134153"/>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28" name="Graphic 27" descr="Aangesloten Losgekoppeld met effen opvulling">
            <a:extLst>
              <a:ext uri="{FF2B5EF4-FFF2-40B4-BE49-F238E27FC236}">
                <a16:creationId xmlns:a16="http://schemas.microsoft.com/office/drawing/2014/main" id="{509D8AC1-D0AA-0651-9269-E935919B8D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3334" y="3162680"/>
            <a:ext cx="277904" cy="277904"/>
          </a:xfrm>
          <a:prstGeom prst="rect">
            <a:avLst/>
          </a:prstGeom>
        </p:spPr>
      </p:pic>
      <p:sp>
        <p:nvSpPr>
          <p:cNvPr id="29" name="Ovaal 28">
            <a:extLst>
              <a:ext uri="{FF2B5EF4-FFF2-40B4-BE49-F238E27FC236}">
                <a16:creationId xmlns:a16="http://schemas.microsoft.com/office/drawing/2014/main" id="{0F30BDC3-349A-9B94-8385-4C20DDD2E253}"/>
              </a:ext>
            </a:extLst>
          </p:cNvPr>
          <p:cNvSpPr>
            <a:spLocks noChangeAspect="1"/>
          </p:cNvSpPr>
          <p:nvPr/>
        </p:nvSpPr>
        <p:spPr>
          <a:xfrm>
            <a:off x="5564201" y="3162185"/>
            <a:ext cx="324000" cy="3249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pic>
        <p:nvPicPr>
          <p:cNvPr id="30" name="Graphic 29" descr="Aangesloten Losgekoppeld met effen opvulling">
            <a:extLst>
              <a:ext uri="{FF2B5EF4-FFF2-40B4-BE49-F238E27FC236}">
                <a16:creationId xmlns:a16="http://schemas.microsoft.com/office/drawing/2014/main" id="{2E0BF291-DFD2-847A-E424-45831D1A42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7249" y="3190712"/>
            <a:ext cx="277904" cy="277904"/>
          </a:xfrm>
          <a:prstGeom prst="rect">
            <a:avLst/>
          </a:prstGeom>
        </p:spPr>
      </p:pic>
      <p:sp>
        <p:nvSpPr>
          <p:cNvPr id="3" name="Slide Number Placeholder 2">
            <a:extLst>
              <a:ext uri="{FF2B5EF4-FFF2-40B4-BE49-F238E27FC236}">
                <a16:creationId xmlns:a16="http://schemas.microsoft.com/office/drawing/2014/main" id="{71E877AF-B6B4-3387-F0FA-62C1D18F4794}"/>
              </a:ext>
            </a:extLst>
          </p:cNvPr>
          <p:cNvSpPr>
            <a:spLocks noGrp="1"/>
          </p:cNvSpPr>
          <p:nvPr>
            <p:ph type="sldNum" sz="quarter" idx="12"/>
          </p:nvPr>
        </p:nvSpPr>
        <p:spPr/>
        <p:txBody>
          <a:bodyPr/>
          <a:lstStyle/>
          <a:p>
            <a:fld id="{1EABE038-A425-4CC0-917A-1DC3ED725B2E}" type="slidenum">
              <a:rPr lang="nl-BE" smtClean="0"/>
              <a:t>10</a:t>
            </a:fld>
            <a:endParaRPr lang="nl-BE"/>
          </a:p>
        </p:txBody>
      </p:sp>
    </p:spTree>
    <p:extLst>
      <p:ext uri="{BB962C8B-B14F-4D97-AF65-F5344CB8AC3E}">
        <p14:creationId xmlns:p14="http://schemas.microsoft.com/office/powerpoint/2010/main" val="40094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168FC4B8-CEF6-467B-A24C-157491AF9FFF}"/>
              </a:ext>
            </a:extLst>
          </p:cNvPr>
          <p:cNvSpPr txBox="1"/>
          <p:nvPr/>
        </p:nvSpPr>
        <p:spPr>
          <a:xfrm>
            <a:off x="3839147" y="1252220"/>
            <a:ext cx="1465707" cy="1577300"/>
          </a:xfrm>
          <a:prstGeom prst="rect">
            <a:avLst/>
          </a:prstGeom>
          <a:noFill/>
        </p:spPr>
        <p:txBody>
          <a:bodyPr wrap="square" rtlCol="0">
            <a:prstTxWarp prst="textArchUp">
              <a:avLst/>
            </a:prstTxWarp>
            <a:spAutoFit/>
          </a:bodyPr>
          <a:lstStyle/>
          <a:p>
            <a:pPr algn="ctr"/>
            <a:r>
              <a:rPr lang="nl-BE" sz="1500" b="1"/>
              <a:t>CITIZEN</a:t>
            </a:r>
          </a:p>
        </p:txBody>
      </p:sp>
      <p:sp>
        <p:nvSpPr>
          <p:cNvPr id="4" name="Slide Number Placeholder 3">
            <a:extLst>
              <a:ext uri="{FF2B5EF4-FFF2-40B4-BE49-F238E27FC236}">
                <a16:creationId xmlns:a16="http://schemas.microsoft.com/office/drawing/2014/main" id="{22B062BA-717A-42B0-BBD7-0BCABD0638AC}"/>
              </a:ext>
            </a:extLst>
          </p:cNvPr>
          <p:cNvSpPr>
            <a:spLocks noGrp="1"/>
          </p:cNvSpPr>
          <p:nvPr>
            <p:ph type="sldNum" sz="quarter" idx="12"/>
          </p:nvPr>
        </p:nvSpPr>
        <p:spPr/>
        <p:txBody>
          <a:bodyPr/>
          <a:lstStyle/>
          <a:p>
            <a:fld id="{1EABE038-A425-4CC0-917A-1DC3ED725B2E}" type="slidenum">
              <a:rPr lang="nl-BE" smtClean="0"/>
              <a:t>11</a:t>
            </a:fld>
            <a:endParaRPr lang="nl-BE"/>
          </a:p>
        </p:txBody>
      </p:sp>
      <p:sp>
        <p:nvSpPr>
          <p:cNvPr id="22" name="Oval 21">
            <a:extLst>
              <a:ext uri="{FF2B5EF4-FFF2-40B4-BE49-F238E27FC236}">
                <a16:creationId xmlns:a16="http://schemas.microsoft.com/office/drawing/2014/main" id="{8D555458-91BF-4935-B6BE-CC2543DE5A0C}"/>
              </a:ext>
            </a:extLst>
          </p:cNvPr>
          <p:cNvSpPr>
            <a:spLocks noChangeAspect="1"/>
          </p:cNvSpPr>
          <p:nvPr/>
        </p:nvSpPr>
        <p:spPr>
          <a:xfrm>
            <a:off x="3907537" y="2497667"/>
            <a:ext cx="1328930" cy="132893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24" name="Graphic 23" descr="Safe with solid fill">
            <a:extLst>
              <a:ext uri="{FF2B5EF4-FFF2-40B4-BE49-F238E27FC236}">
                <a16:creationId xmlns:a16="http://schemas.microsoft.com/office/drawing/2014/main" id="{7EEBECD1-E334-4CA5-8904-2369FAA28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0269" y="2760401"/>
            <a:ext cx="803463" cy="803463"/>
          </a:xfrm>
          <a:prstGeom prst="rect">
            <a:avLst/>
          </a:prstGeom>
        </p:spPr>
      </p:pic>
      <p:sp>
        <p:nvSpPr>
          <p:cNvPr id="25" name="TextBox 24">
            <a:extLst>
              <a:ext uri="{FF2B5EF4-FFF2-40B4-BE49-F238E27FC236}">
                <a16:creationId xmlns:a16="http://schemas.microsoft.com/office/drawing/2014/main" id="{40130B29-98EA-42E5-8A5D-4972E64BB931}"/>
              </a:ext>
            </a:extLst>
          </p:cNvPr>
          <p:cNvSpPr txBox="1"/>
          <p:nvPr/>
        </p:nvSpPr>
        <p:spPr>
          <a:xfrm>
            <a:off x="3839147" y="2849228"/>
            <a:ext cx="1465707" cy="1193575"/>
          </a:xfrm>
          <a:prstGeom prst="rect">
            <a:avLst/>
          </a:prstGeom>
          <a:noFill/>
        </p:spPr>
        <p:txBody>
          <a:bodyPr spcFirstLastPara="1" wrap="square" lIns="91440" tIns="45720" rIns="91440" bIns="45720" numCol="1" rtlCol="0" anchor="t">
            <a:prstTxWarp prst="textArchDown">
              <a:avLst/>
            </a:prstTxWarp>
            <a:spAutoFit/>
          </a:bodyPr>
          <a:lstStyle/>
          <a:p>
            <a:pPr algn="ctr"/>
            <a:r>
              <a:rPr lang="nl-BE" sz="1500" b="1"/>
              <a:t>DATA KLUIS</a:t>
            </a:r>
          </a:p>
        </p:txBody>
      </p:sp>
      <p:sp>
        <p:nvSpPr>
          <p:cNvPr id="30" name="Oval 29">
            <a:extLst>
              <a:ext uri="{FF2B5EF4-FFF2-40B4-BE49-F238E27FC236}">
                <a16:creationId xmlns:a16="http://schemas.microsoft.com/office/drawing/2014/main" id="{E56316FA-8836-4C06-B5D8-BDFAC2D59C23}"/>
              </a:ext>
            </a:extLst>
          </p:cNvPr>
          <p:cNvSpPr/>
          <p:nvPr/>
        </p:nvSpPr>
        <p:spPr>
          <a:xfrm>
            <a:off x="2590065"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11" name="Graphic 10" descr="Lock outline">
            <a:extLst>
              <a:ext uri="{FF2B5EF4-FFF2-40B4-BE49-F238E27FC236}">
                <a16:creationId xmlns:a16="http://schemas.microsoft.com/office/drawing/2014/main" id="{CE5928F5-FDF7-44A8-9E25-71CF1757AB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38" y="2918838"/>
            <a:ext cx="486588" cy="486588"/>
          </a:xfrm>
          <a:prstGeom prst="rect">
            <a:avLst/>
          </a:prstGeom>
        </p:spPr>
      </p:pic>
      <p:sp>
        <p:nvSpPr>
          <p:cNvPr id="33" name="Oval 32">
            <a:extLst>
              <a:ext uri="{FF2B5EF4-FFF2-40B4-BE49-F238E27FC236}">
                <a16:creationId xmlns:a16="http://schemas.microsoft.com/office/drawing/2014/main" id="{922EDC41-5714-4144-96F7-F051DD5FC8D5}"/>
              </a:ext>
            </a:extLst>
          </p:cNvPr>
          <p:cNvSpPr/>
          <p:nvPr/>
        </p:nvSpPr>
        <p:spPr>
          <a:xfrm>
            <a:off x="5879203" y="2824766"/>
            <a:ext cx="674735" cy="674735"/>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34" name="Graphic 33" descr="Lock outline">
            <a:extLst>
              <a:ext uri="{FF2B5EF4-FFF2-40B4-BE49-F238E27FC236}">
                <a16:creationId xmlns:a16="http://schemas.microsoft.com/office/drawing/2014/main" id="{67DA29B5-EA10-4CF1-AF7E-A9AFB918D0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3275" y="2918838"/>
            <a:ext cx="486588" cy="486588"/>
          </a:xfrm>
          <a:prstGeom prst="rect">
            <a:avLst/>
          </a:prstGeom>
        </p:spPr>
      </p:pic>
      <p:sp>
        <p:nvSpPr>
          <p:cNvPr id="36" name="TextBox 35">
            <a:extLst>
              <a:ext uri="{FF2B5EF4-FFF2-40B4-BE49-F238E27FC236}">
                <a16:creationId xmlns:a16="http://schemas.microsoft.com/office/drawing/2014/main" id="{90023497-F1D0-4A98-A594-5BCD42859E06}"/>
              </a:ext>
            </a:extLst>
          </p:cNvPr>
          <p:cNvSpPr txBox="1"/>
          <p:nvPr/>
        </p:nvSpPr>
        <p:spPr>
          <a:xfrm>
            <a:off x="2407170" y="357026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7" name="TextBox 36">
            <a:extLst>
              <a:ext uri="{FF2B5EF4-FFF2-40B4-BE49-F238E27FC236}">
                <a16:creationId xmlns:a16="http://schemas.microsoft.com/office/drawing/2014/main" id="{577F073D-DB87-4534-AA1C-15B4124422B2}"/>
              </a:ext>
            </a:extLst>
          </p:cNvPr>
          <p:cNvSpPr txBox="1"/>
          <p:nvPr/>
        </p:nvSpPr>
        <p:spPr>
          <a:xfrm>
            <a:off x="5696308" y="3511143"/>
            <a:ext cx="1040525" cy="248209"/>
          </a:xfrm>
          <a:prstGeom prst="rect">
            <a:avLst/>
          </a:prstGeom>
          <a:noFill/>
        </p:spPr>
        <p:txBody>
          <a:bodyPr wrap="square" lIns="91440" tIns="45720" rIns="91440" bIns="45720" rtlCol="0" anchor="t">
            <a:spAutoFit/>
          </a:bodyPr>
          <a:lstStyle/>
          <a:p>
            <a:pPr algn="ctr"/>
            <a:r>
              <a:rPr lang="nl-BE" sz="1000"/>
              <a:t>Data sluis</a:t>
            </a:r>
            <a:endParaRPr lang="nl-BE" sz="1013"/>
          </a:p>
        </p:txBody>
      </p:sp>
      <p:sp>
        <p:nvSpPr>
          <p:cNvPr id="38" name="TextBox 37">
            <a:extLst>
              <a:ext uri="{FF2B5EF4-FFF2-40B4-BE49-F238E27FC236}">
                <a16:creationId xmlns:a16="http://schemas.microsoft.com/office/drawing/2014/main" id="{A0518C6B-155C-4855-94C9-2B04C90EA9D7}"/>
              </a:ext>
            </a:extLst>
          </p:cNvPr>
          <p:cNvSpPr txBox="1"/>
          <p:nvPr/>
        </p:nvSpPr>
        <p:spPr>
          <a:xfrm>
            <a:off x="642036" y="2829266"/>
            <a:ext cx="1348034" cy="670235"/>
          </a:xfrm>
          <a:prstGeom prst="rect">
            <a:avLst/>
          </a:prstGeom>
          <a:solidFill>
            <a:schemeClr val="accent1"/>
          </a:solidFill>
        </p:spPr>
        <p:txBody>
          <a:bodyPr wrap="square" lIns="162000" tIns="34290" rIns="162000" bIns="34290" rtlCol="0" anchor="ctr">
            <a:noAutofit/>
          </a:bodyPr>
          <a:lstStyle/>
          <a:p>
            <a:pPr algn="ctr"/>
            <a:r>
              <a:rPr lang="nl-BE" sz="1000"/>
              <a:t>Leverancier</a:t>
            </a:r>
            <a:endParaRPr lang="en-US"/>
          </a:p>
        </p:txBody>
      </p:sp>
      <p:sp>
        <p:nvSpPr>
          <p:cNvPr id="39" name="TextBox 38">
            <a:extLst>
              <a:ext uri="{FF2B5EF4-FFF2-40B4-BE49-F238E27FC236}">
                <a16:creationId xmlns:a16="http://schemas.microsoft.com/office/drawing/2014/main" id="{057DCDB3-53E0-4DDC-A385-1A6837AAD2C3}"/>
              </a:ext>
            </a:extLst>
          </p:cNvPr>
          <p:cNvSpPr txBox="1"/>
          <p:nvPr/>
        </p:nvSpPr>
        <p:spPr>
          <a:xfrm>
            <a:off x="7161901" y="2824766"/>
            <a:ext cx="1280534" cy="674735"/>
          </a:xfrm>
          <a:prstGeom prst="rect">
            <a:avLst/>
          </a:prstGeom>
          <a:solidFill>
            <a:schemeClr val="accent1"/>
          </a:solidFill>
        </p:spPr>
        <p:txBody>
          <a:bodyPr wrap="square" lIns="162000" tIns="34290" rIns="162000" bIns="34290" rtlCol="0" anchor="ctr">
            <a:noAutofit/>
          </a:bodyPr>
          <a:lstStyle/>
          <a:p>
            <a:pPr algn="ctr"/>
            <a:r>
              <a:rPr lang="nl-BE" sz="900"/>
              <a:t>Afnemer</a:t>
            </a:r>
            <a:endParaRPr lang="en-US"/>
          </a:p>
        </p:txBody>
      </p:sp>
      <p:cxnSp>
        <p:nvCxnSpPr>
          <p:cNvPr id="48" name="Straight Connector 47">
            <a:extLst>
              <a:ext uri="{FF2B5EF4-FFF2-40B4-BE49-F238E27FC236}">
                <a16:creationId xmlns:a16="http://schemas.microsoft.com/office/drawing/2014/main" id="{3A35CE40-7342-461D-877A-3114AC30E257}"/>
              </a:ext>
            </a:extLst>
          </p:cNvPr>
          <p:cNvCxnSpPr>
            <a:cxnSpLocks/>
            <a:endCxn id="33" idx="2"/>
          </p:cNvCxnSpPr>
          <p:nvPr/>
        </p:nvCxnSpPr>
        <p:spPr>
          <a:xfrm>
            <a:off x="5236466"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ABD8FC45-56F5-4813-9D8E-E3A66AC62271}"/>
              </a:ext>
            </a:extLst>
          </p:cNvPr>
          <p:cNvCxnSpPr>
            <a:cxnSpLocks/>
            <a:stCxn id="33" idx="6"/>
            <a:endCxn id="39" idx="1"/>
          </p:cNvCxnSpPr>
          <p:nvPr/>
        </p:nvCxnSpPr>
        <p:spPr>
          <a:xfrm>
            <a:off x="6553938" y="3162132"/>
            <a:ext cx="607963"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B7C1A623-E41A-488D-840C-FC864376C9E0}"/>
              </a:ext>
            </a:extLst>
          </p:cNvPr>
          <p:cNvCxnSpPr>
            <a:cxnSpLocks/>
            <a:stCxn id="38" idx="3"/>
            <a:endCxn id="30" idx="2"/>
          </p:cNvCxnSpPr>
          <p:nvPr/>
        </p:nvCxnSpPr>
        <p:spPr>
          <a:xfrm flipV="1">
            <a:off x="1990070" y="3162134"/>
            <a:ext cx="599995" cy="225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E419584D-6B12-4096-8728-08E985D862BC}"/>
              </a:ext>
            </a:extLst>
          </p:cNvPr>
          <p:cNvCxnSpPr>
            <a:cxnSpLocks/>
            <a:stCxn id="30" idx="6"/>
          </p:cNvCxnSpPr>
          <p:nvPr/>
        </p:nvCxnSpPr>
        <p:spPr>
          <a:xfrm>
            <a:off x="3264800" y="3162132"/>
            <a:ext cx="642737" cy="0"/>
          </a:xfrm>
          <a:prstGeom prst="line">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8" name="Group 67">
            <a:extLst>
              <a:ext uri="{FF2B5EF4-FFF2-40B4-BE49-F238E27FC236}">
                <a16:creationId xmlns:a16="http://schemas.microsoft.com/office/drawing/2014/main" id="{848A7B76-633B-4669-85D3-72695FD2F887}"/>
              </a:ext>
            </a:extLst>
          </p:cNvPr>
          <p:cNvGrpSpPr/>
          <p:nvPr/>
        </p:nvGrpSpPr>
        <p:grpSpPr>
          <a:xfrm>
            <a:off x="4234634" y="1336142"/>
            <a:ext cx="674735" cy="674735"/>
            <a:chOff x="4596925" y="1252253"/>
            <a:chExt cx="899646" cy="899646"/>
          </a:xfrm>
        </p:grpSpPr>
        <p:sp>
          <p:nvSpPr>
            <p:cNvPr id="67" name="Oval 66">
              <a:extLst>
                <a:ext uri="{FF2B5EF4-FFF2-40B4-BE49-F238E27FC236}">
                  <a16:creationId xmlns:a16="http://schemas.microsoft.com/office/drawing/2014/main" id="{EDBC1229-34B1-4BED-B591-1FF6090B45FC}"/>
                </a:ext>
              </a:extLst>
            </p:cNvPr>
            <p:cNvSpPr/>
            <p:nvPr/>
          </p:nvSpPr>
          <p:spPr>
            <a:xfrm>
              <a:off x="4596925" y="1252253"/>
              <a:ext cx="899646" cy="899646"/>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13"/>
            </a:p>
          </p:txBody>
        </p:sp>
        <p:pic>
          <p:nvPicPr>
            <p:cNvPr id="66" name="Graphic 65" descr="User with solid fill">
              <a:extLst>
                <a:ext uri="{FF2B5EF4-FFF2-40B4-BE49-F238E27FC236}">
                  <a16:creationId xmlns:a16="http://schemas.microsoft.com/office/drawing/2014/main" id="{E9BB01E9-DF51-411A-803E-18895A7707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22952" y="1347800"/>
              <a:ext cx="647592" cy="647592"/>
            </a:xfrm>
            <a:prstGeom prst="rect">
              <a:avLst/>
            </a:prstGeom>
          </p:spPr>
        </p:pic>
      </p:grpSp>
      <p:cxnSp>
        <p:nvCxnSpPr>
          <p:cNvPr id="71" name="Connector: Elbow 70">
            <a:extLst>
              <a:ext uri="{FF2B5EF4-FFF2-40B4-BE49-F238E27FC236}">
                <a16:creationId xmlns:a16="http://schemas.microsoft.com/office/drawing/2014/main" id="{5BCA4AA0-6473-4CB2-9F38-450B03EE5E20}"/>
              </a:ext>
            </a:extLst>
          </p:cNvPr>
          <p:cNvCxnSpPr>
            <a:cxnSpLocks/>
            <a:endCxn id="30" idx="0"/>
          </p:cNvCxnSpPr>
          <p:nvPr/>
        </p:nvCxnSpPr>
        <p:spPr>
          <a:xfrm rot="10800000" flipV="1">
            <a:off x="2927434" y="1673509"/>
            <a:ext cx="1307201"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5" name="Connector: Elbow 74">
            <a:extLst>
              <a:ext uri="{FF2B5EF4-FFF2-40B4-BE49-F238E27FC236}">
                <a16:creationId xmlns:a16="http://schemas.microsoft.com/office/drawing/2014/main" id="{9E560C2C-CC36-471B-8B21-1234FA840A4E}"/>
              </a:ext>
            </a:extLst>
          </p:cNvPr>
          <p:cNvCxnSpPr>
            <a:cxnSpLocks/>
            <a:endCxn id="33" idx="0"/>
          </p:cNvCxnSpPr>
          <p:nvPr/>
        </p:nvCxnSpPr>
        <p:spPr>
          <a:xfrm>
            <a:off x="4909367" y="1673510"/>
            <a:ext cx="1307202" cy="1151257"/>
          </a:xfrm>
          <a:prstGeom prst="bentConnector2">
            <a:avLst/>
          </a:prstGeom>
          <a:noFill/>
          <a:ln w="19050">
            <a:solidFill>
              <a:schemeClr val="accent2"/>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TextBox 77">
            <a:extLst>
              <a:ext uri="{FF2B5EF4-FFF2-40B4-BE49-F238E27FC236}">
                <a16:creationId xmlns:a16="http://schemas.microsoft.com/office/drawing/2014/main" id="{B268AF5D-7C5A-47F7-831B-D159068C09E5}"/>
              </a:ext>
            </a:extLst>
          </p:cNvPr>
          <p:cNvSpPr txBox="1"/>
          <p:nvPr/>
        </p:nvSpPr>
        <p:spPr>
          <a:xfrm>
            <a:off x="2927432" y="1668754"/>
            <a:ext cx="1307201" cy="253916"/>
          </a:xfrm>
          <a:prstGeom prst="rect">
            <a:avLst/>
          </a:prstGeom>
          <a:noFill/>
        </p:spPr>
        <p:txBody>
          <a:bodyPr wrap="square" rtlCol="0">
            <a:spAutoFit/>
          </a:bodyPr>
          <a:lstStyle/>
          <a:p>
            <a:pPr algn="ctr"/>
            <a:r>
              <a:rPr lang="nl-BE" sz="1050"/>
              <a:t>Data controller</a:t>
            </a:r>
          </a:p>
        </p:txBody>
      </p:sp>
      <p:sp>
        <p:nvSpPr>
          <p:cNvPr id="79" name="TextBox 78">
            <a:extLst>
              <a:ext uri="{FF2B5EF4-FFF2-40B4-BE49-F238E27FC236}">
                <a16:creationId xmlns:a16="http://schemas.microsoft.com/office/drawing/2014/main" id="{0F0FDAA2-B77F-49DB-A53D-F2B598F3DAA1}"/>
              </a:ext>
            </a:extLst>
          </p:cNvPr>
          <p:cNvSpPr txBox="1"/>
          <p:nvPr/>
        </p:nvSpPr>
        <p:spPr>
          <a:xfrm>
            <a:off x="4885172" y="1668754"/>
            <a:ext cx="1307201" cy="253916"/>
          </a:xfrm>
          <a:prstGeom prst="rect">
            <a:avLst/>
          </a:prstGeom>
          <a:noFill/>
        </p:spPr>
        <p:txBody>
          <a:bodyPr wrap="square" rtlCol="0">
            <a:spAutoFit/>
          </a:bodyPr>
          <a:lstStyle/>
          <a:p>
            <a:pPr algn="ctr"/>
            <a:r>
              <a:rPr lang="nl-BE" sz="1050"/>
              <a:t>Data controller</a:t>
            </a:r>
          </a:p>
        </p:txBody>
      </p:sp>
      <p:sp>
        <p:nvSpPr>
          <p:cNvPr id="32" name="Titel 1">
            <a:extLst>
              <a:ext uri="{FF2B5EF4-FFF2-40B4-BE49-F238E27FC236}">
                <a16:creationId xmlns:a16="http://schemas.microsoft.com/office/drawing/2014/main" id="{F2686737-D384-4AA2-B5FB-DE1E11822017}"/>
              </a:ext>
            </a:extLst>
          </p:cNvPr>
          <p:cNvSpPr>
            <a:spLocks noGrp="1"/>
          </p:cNvSpPr>
          <p:nvPr>
            <p:ph type="title"/>
          </p:nvPr>
        </p:nvSpPr>
        <p:spPr>
          <a:xfrm>
            <a:off x="628650" y="179344"/>
            <a:ext cx="7886700" cy="813197"/>
          </a:xfrm>
        </p:spPr>
        <p:txBody>
          <a:bodyPr/>
          <a:lstStyle/>
          <a:p>
            <a:r>
              <a:rPr lang="nl-BE">
                <a:latin typeface="FlandersArtSans-Bold"/>
              </a:rPr>
              <a:t>Datanutsbedrijf</a:t>
            </a:r>
            <a:endParaRPr lang="nl-BE">
              <a:uFill>
                <a:solidFill>
                  <a:srgbClr val="FFEB00"/>
                </a:solidFill>
              </a:uFill>
            </a:endParaRPr>
          </a:p>
        </p:txBody>
      </p:sp>
    </p:spTree>
    <p:extLst>
      <p:ext uri="{BB962C8B-B14F-4D97-AF65-F5344CB8AC3E}">
        <p14:creationId xmlns:p14="http://schemas.microsoft.com/office/powerpoint/2010/main" val="119152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5AF230C7-B48D-44BD-B82D-518466C6924A}"/>
              </a:ext>
            </a:extLst>
          </p:cNvPr>
          <p:cNvSpPr/>
          <p:nvPr/>
        </p:nvSpPr>
        <p:spPr>
          <a:xfrm>
            <a:off x="1315213" y="1385304"/>
            <a:ext cx="6394559"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My Professional Data</a:t>
            </a:r>
          </a:p>
        </p:txBody>
      </p:sp>
      <p:sp>
        <p:nvSpPr>
          <p:cNvPr id="7" name="Rechthoek 6">
            <a:extLst>
              <a:ext uri="{FF2B5EF4-FFF2-40B4-BE49-F238E27FC236}">
                <a16:creationId xmlns:a16="http://schemas.microsoft.com/office/drawing/2014/main" id="{B91A484F-DE4C-40F4-B7AD-F69F0A047A5B}"/>
              </a:ext>
            </a:extLst>
          </p:cNvPr>
          <p:cNvSpPr/>
          <p:nvPr/>
        </p:nvSpPr>
        <p:spPr>
          <a:xfrm>
            <a:off x="1315213"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Diploma</a:t>
            </a:r>
          </a:p>
        </p:txBody>
      </p:sp>
      <p:sp>
        <p:nvSpPr>
          <p:cNvPr id="8" name="Rechthoek 7">
            <a:extLst>
              <a:ext uri="{FF2B5EF4-FFF2-40B4-BE49-F238E27FC236}">
                <a16:creationId xmlns:a16="http://schemas.microsoft.com/office/drawing/2014/main" id="{419B8BF1-B8F8-436E-ADE5-C9D052722CF0}"/>
              </a:ext>
            </a:extLst>
          </p:cNvPr>
          <p:cNvSpPr/>
          <p:nvPr/>
        </p:nvSpPr>
        <p:spPr>
          <a:xfrm>
            <a:off x="4579907" y="1986112"/>
            <a:ext cx="3129865" cy="36048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b="1">
                <a:solidFill>
                  <a:schemeClr val="tx1"/>
                </a:solidFill>
              </a:rPr>
              <a:t>Loon</a:t>
            </a:r>
          </a:p>
        </p:txBody>
      </p:sp>
      <p:sp>
        <p:nvSpPr>
          <p:cNvPr id="12" name="Rechthoek 11">
            <a:extLst>
              <a:ext uri="{FF2B5EF4-FFF2-40B4-BE49-F238E27FC236}">
                <a16:creationId xmlns:a16="http://schemas.microsoft.com/office/drawing/2014/main" id="{A16B5749-4D21-4463-A116-C6418E409271}"/>
              </a:ext>
            </a:extLst>
          </p:cNvPr>
          <p:cNvSpPr/>
          <p:nvPr/>
        </p:nvSpPr>
        <p:spPr>
          <a:xfrm>
            <a:off x="1315213" y="241400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Bedrijven willen gevalideerde diploma’s</a:t>
            </a:r>
          </a:p>
        </p:txBody>
      </p:sp>
      <p:sp>
        <p:nvSpPr>
          <p:cNvPr id="15" name="Rechthoek 14">
            <a:extLst>
              <a:ext uri="{FF2B5EF4-FFF2-40B4-BE49-F238E27FC236}">
                <a16:creationId xmlns:a16="http://schemas.microsoft.com/office/drawing/2014/main" id="{A49C82F4-22C5-421A-A5F3-D2D7C501CF1F}"/>
              </a:ext>
            </a:extLst>
          </p:cNvPr>
          <p:cNvSpPr/>
          <p:nvPr/>
        </p:nvSpPr>
        <p:spPr>
          <a:xfrm>
            <a:off x="1315212" y="2841893"/>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Authentieke bron kan niet aan vraag tegemoetkomen</a:t>
            </a:r>
          </a:p>
        </p:txBody>
      </p:sp>
      <p:sp>
        <p:nvSpPr>
          <p:cNvPr id="18" name="Rechthoek 17">
            <a:extLst>
              <a:ext uri="{FF2B5EF4-FFF2-40B4-BE49-F238E27FC236}">
                <a16:creationId xmlns:a16="http://schemas.microsoft.com/office/drawing/2014/main" id="{73EC510F-64DF-4588-95A2-5424686402E5}"/>
              </a:ext>
            </a:extLst>
          </p:cNvPr>
          <p:cNvSpPr/>
          <p:nvPr/>
        </p:nvSpPr>
        <p:spPr>
          <a:xfrm>
            <a:off x="4579907" y="240849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rPr>
              <a:t>Diverse dienstverleningen hebben correct en gevalideerde loongegevens nodig</a:t>
            </a:r>
          </a:p>
        </p:txBody>
      </p:sp>
      <p:sp>
        <p:nvSpPr>
          <p:cNvPr id="21" name="Rechthoek 20">
            <a:extLst>
              <a:ext uri="{FF2B5EF4-FFF2-40B4-BE49-F238E27FC236}">
                <a16:creationId xmlns:a16="http://schemas.microsoft.com/office/drawing/2014/main" id="{3BF3E103-3368-4C6F-83C1-12D8819828A8}"/>
              </a:ext>
            </a:extLst>
          </p:cNvPr>
          <p:cNvSpPr/>
          <p:nvPr/>
        </p:nvSpPr>
        <p:spPr>
          <a:xfrm>
            <a:off x="4579907" y="283638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Overheid beschikt niet over actuele loongegevens</a:t>
            </a:r>
          </a:p>
        </p:txBody>
      </p:sp>
      <p:pic>
        <p:nvPicPr>
          <p:cNvPr id="45" name="Graphic 44" descr="Roos silhouet">
            <a:extLst>
              <a:ext uri="{FF2B5EF4-FFF2-40B4-BE49-F238E27FC236}">
                <a16:creationId xmlns:a16="http://schemas.microsoft.com/office/drawing/2014/main" id="{F526F262-E842-48B6-B36D-EF644EE14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414003"/>
            <a:ext cx="360483" cy="360483"/>
          </a:xfrm>
          <a:prstGeom prst="rect">
            <a:avLst/>
          </a:prstGeom>
        </p:spPr>
      </p:pic>
      <p:pic>
        <p:nvPicPr>
          <p:cNvPr id="51" name="Graphic 50" descr="Roos silhouet">
            <a:extLst>
              <a:ext uri="{FF2B5EF4-FFF2-40B4-BE49-F238E27FC236}">
                <a16:creationId xmlns:a16="http://schemas.microsoft.com/office/drawing/2014/main" id="{20922F9E-48A1-488F-A7E9-4BC859449B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6217" y="2844645"/>
            <a:ext cx="360483" cy="360483"/>
          </a:xfrm>
          <a:prstGeom prst="rect">
            <a:avLst/>
          </a:prstGeom>
        </p:spPr>
      </p:pic>
      <p:sp>
        <p:nvSpPr>
          <p:cNvPr id="39" name="Rechthoek 38">
            <a:extLst>
              <a:ext uri="{FF2B5EF4-FFF2-40B4-BE49-F238E27FC236}">
                <a16:creationId xmlns:a16="http://schemas.microsoft.com/office/drawing/2014/main" id="{B1762A25-EBA3-42B9-95CF-CBF163333E5B}"/>
              </a:ext>
            </a:extLst>
          </p:cNvPr>
          <p:cNvSpPr/>
          <p:nvPr/>
        </p:nvSpPr>
        <p:spPr>
          <a:xfrm>
            <a:off x="1315210" y="3272779"/>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a:solidFill>
                  <a:schemeClr val="tx1"/>
                </a:solidFill>
              </a:rPr>
              <a:t>Sommige mensen verliezen hun diploma</a:t>
            </a:r>
          </a:p>
        </p:txBody>
      </p:sp>
      <p:pic>
        <p:nvPicPr>
          <p:cNvPr id="41" name="Graphic 40" descr="Roos silhouet">
            <a:extLst>
              <a:ext uri="{FF2B5EF4-FFF2-40B4-BE49-F238E27FC236}">
                <a16:creationId xmlns:a16="http://schemas.microsoft.com/office/drawing/2014/main" id="{4E7BFE47-4C34-4402-97D6-82F940326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148" y="3272779"/>
            <a:ext cx="360483" cy="360483"/>
          </a:xfrm>
          <a:prstGeom prst="rect">
            <a:avLst/>
          </a:prstGeom>
        </p:spPr>
      </p:pic>
      <p:sp>
        <p:nvSpPr>
          <p:cNvPr id="42" name="Rechthoek 41">
            <a:extLst>
              <a:ext uri="{FF2B5EF4-FFF2-40B4-BE49-F238E27FC236}">
                <a16:creationId xmlns:a16="http://schemas.microsoft.com/office/drawing/2014/main" id="{EAED8370-D4DC-46EE-A0CE-76254721F3EC}"/>
              </a:ext>
            </a:extLst>
          </p:cNvPr>
          <p:cNvSpPr/>
          <p:nvPr/>
        </p:nvSpPr>
        <p:spPr>
          <a:xfrm>
            <a:off x="4579906" y="3264278"/>
            <a:ext cx="3129865" cy="3604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BE" sz="1050">
                <a:solidFill>
                  <a:schemeClr val="tx1"/>
                </a:solidFill>
                <a:ea typeface="+mn-lt"/>
                <a:cs typeface="+mn-lt"/>
              </a:rPr>
              <a:t>Loonbrieven kunnen opgevraagd worden,</a:t>
            </a:r>
            <a:br>
              <a:rPr lang="nl-BE" sz="1050">
                <a:solidFill>
                  <a:schemeClr val="tx1"/>
                </a:solidFill>
                <a:ea typeface="+mn-lt"/>
                <a:cs typeface="+mn-lt"/>
              </a:rPr>
            </a:br>
            <a:r>
              <a:rPr lang="nl-BE" sz="1050">
                <a:solidFill>
                  <a:schemeClr val="tx1"/>
                </a:solidFill>
                <a:ea typeface="+mn-lt"/>
                <a:cs typeface="+mn-lt"/>
              </a:rPr>
              <a:t>maar we willen vaak ook niet alle data delen</a:t>
            </a:r>
          </a:p>
        </p:txBody>
      </p:sp>
      <p:sp>
        <p:nvSpPr>
          <p:cNvPr id="17" name="Titel 1">
            <a:extLst>
              <a:ext uri="{FF2B5EF4-FFF2-40B4-BE49-F238E27FC236}">
                <a16:creationId xmlns:a16="http://schemas.microsoft.com/office/drawing/2014/main" id="{BD7E5906-2D5B-107B-2BB1-965127BC868A}"/>
              </a:ext>
            </a:extLst>
          </p:cNvPr>
          <p:cNvSpPr txBox="1">
            <a:spLocks/>
          </p:cNvSpPr>
          <p:nvPr/>
        </p:nvSpPr>
        <p:spPr>
          <a:xfrm>
            <a:off x="628650" y="273844"/>
            <a:ext cx="7886700" cy="527633"/>
          </a:xfrm>
          <a:prstGeom prst="rect">
            <a:avLst/>
          </a:prstGeom>
        </p:spPr>
        <p:txBody>
          <a:bodyPr/>
          <a:lstStyle>
            <a:lvl1pPr algn="l" defTabSz="914400" rtl="0" eaLnBrk="1" latinLnBrk="0" hangingPunct="1">
              <a:lnSpc>
                <a:spcPct val="90000"/>
              </a:lnSpc>
              <a:spcBef>
                <a:spcPct val="0"/>
              </a:spcBef>
              <a:buNone/>
              <a:defRPr sz="3600" b="1" u="none" kern="1200" baseline="0">
                <a:solidFill>
                  <a:schemeClr val="tx1"/>
                </a:solidFill>
                <a:uFill>
                  <a:solidFill>
                    <a:schemeClr val="accent1"/>
                  </a:solidFill>
                </a:uFill>
                <a:latin typeface="+mj-lt"/>
                <a:ea typeface="+mj-ea"/>
                <a:cs typeface="+mj-cs"/>
              </a:defRPr>
            </a:lvl1pPr>
          </a:lstStyle>
          <a:p>
            <a:r>
              <a:rPr lang="nl-BE" sz="2700">
                <a:uFill>
                  <a:solidFill>
                    <a:srgbClr val="FFEB00"/>
                  </a:solidFill>
                </a:uFill>
              </a:rPr>
              <a:t>Eerste use cases: wat willen we oplossen? </a:t>
            </a:r>
          </a:p>
        </p:txBody>
      </p:sp>
      <p:sp>
        <p:nvSpPr>
          <p:cNvPr id="3" name="Rectangle 2">
            <a:extLst>
              <a:ext uri="{FF2B5EF4-FFF2-40B4-BE49-F238E27FC236}">
                <a16:creationId xmlns:a16="http://schemas.microsoft.com/office/drawing/2014/main" id="{B427CD0A-2024-5A9E-0C30-571F66302198}"/>
              </a:ext>
            </a:extLst>
          </p:cNvPr>
          <p:cNvSpPr/>
          <p:nvPr/>
        </p:nvSpPr>
        <p:spPr>
          <a:xfrm>
            <a:off x="4542300" y="1952550"/>
            <a:ext cx="3240900" cy="1724400"/>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Tree>
    <p:extLst>
      <p:ext uri="{BB962C8B-B14F-4D97-AF65-F5344CB8AC3E}">
        <p14:creationId xmlns:p14="http://schemas.microsoft.com/office/powerpoint/2010/main" val="386467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B49D0F-25AC-49A7-880C-3B1DEF38B62D}"/>
              </a:ext>
            </a:extLst>
          </p:cNvPr>
          <p:cNvSpPr>
            <a:spLocks noGrp="1"/>
          </p:cNvSpPr>
          <p:nvPr>
            <p:ph type="title"/>
          </p:nvPr>
        </p:nvSpPr>
        <p:spPr/>
        <p:txBody>
          <a:bodyPr/>
          <a:lstStyle/>
          <a:p>
            <a:r>
              <a:rPr lang="nl-BE"/>
              <a:t>Doelstelling</a:t>
            </a:r>
          </a:p>
        </p:txBody>
      </p:sp>
      <p:sp>
        <p:nvSpPr>
          <p:cNvPr id="3" name="Tijdelijke aanduiding voor inhoud 2">
            <a:extLst>
              <a:ext uri="{FF2B5EF4-FFF2-40B4-BE49-F238E27FC236}">
                <a16:creationId xmlns:a16="http://schemas.microsoft.com/office/drawing/2014/main" id="{F7E0EF86-1DAB-49A5-BA42-0526C2F14440}"/>
              </a:ext>
            </a:extLst>
          </p:cNvPr>
          <p:cNvSpPr>
            <a:spLocks noGrp="1"/>
          </p:cNvSpPr>
          <p:nvPr>
            <p:ph idx="1"/>
          </p:nvPr>
        </p:nvSpPr>
        <p:spPr>
          <a:xfrm>
            <a:off x="2317898" y="1409327"/>
            <a:ext cx="6197451" cy="3223397"/>
          </a:xfrm>
        </p:spPr>
        <p:txBody>
          <a:bodyPr vert="horz" lIns="91440" tIns="45720" rIns="91440" bIns="45720" rtlCol="0" anchor="t">
            <a:normAutofit/>
          </a:bodyPr>
          <a:lstStyle/>
          <a:p>
            <a:pPr marL="342892" indent="-342892">
              <a:buFont typeface="Wingdings" panose="05000000000000000000" pitchFamily="2" charset="2"/>
              <a:buChar char="ü"/>
            </a:pPr>
            <a:r>
              <a:rPr lang="nl-BE" u="sng"/>
              <a:t>Snellere en meer op maat</a:t>
            </a:r>
            <a:r>
              <a:rPr lang="nl-BE"/>
              <a:t> dienstverlening </a:t>
            </a:r>
            <a:endParaRPr lang="nl-NL"/>
          </a:p>
          <a:p>
            <a:pPr marL="342892" indent="-342892">
              <a:buFont typeface="Wingdings" panose="05000000000000000000" pitchFamily="2" charset="2"/>
              <a:buChar char="ü"/>
            </a:pPr>
            <a:endParaRPr lang="nl-BE" u="sng"/>
          </a:p>
          <a:p>
            <a:pPr marL="342892" indent="-342892">
              <a:buFont typeface="Wingdings" panose="05000000000000000000" pitchFamily="2" charset="2"/>
              <a:buChar char="ü"/>
            </a:pPr>
            <a:r>
              <a:rPr lang="nl-BE"/>
              <a:t>Enkel </a:t>
            </a:r>
            <a:r>
              <a:rPr lang="nl-BE" u="sng"/>
              <a:t>strikt noodzakelijke</a:t>
            </a:r>
            <a:r>
              <a:rPr lang="nl-BE"/>
              <a:t> data en behoud van regie</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t>Minder operationele kosten</a:t>
            </a:r>
            <a:r>
              <a:rPr lang="nl-BE"/>
              <a:t> en </a:t>
            </a:r>
            <a:r>
              <a:rPr lang="nl-BE" u="sng"/>
              <a:t>tijdverlies</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a:t>Zekerheid over de </a:t>
            </a:r>
            <a:r>
              <a:rPr lang="nl-BE" u="sng"/>
              <a:t>juistheid</a:t>
            </a:r>
            <a:r>
              <a:rPr lang="nl-BE"/>
              <a:t> van de data</a:t>
            </a:r>
          </a:p>
          <a:p>
            <a:pPr marL="342892" indent="-342892">
              <a:buFont typeface="Wingdings" panose="05000000000000000000" pitchFamily="2" charset="2"/>
              <a:buChar char="ü"/>
            </a:pPr>
            <a:endParaRPr lang="nl-BE">
              <a:uFill>
                <a:solidFill>
                  <a:srgbClr val="FFEB00"/>
                </a:solidFill>
              </a:uFill>
              <a:cs typeface="Calibri Light"/>
            </a:endParaRPr>
          </a:p>
          <a:p>
            <a:pPr marL="342892" indent="-342892">
              <a:buFont typeface="Wingdings" panose="05000000000000000000" pitchFamily="2" charset="2"/>
              <a:buChar char="ü"/>
            </a:pPr>
            <a:r>
              <a:rPr lang="nl-BE" u="sng">
                <a:uFill>
                  <a:solidFill>
                    <a:srgbClr val="FFEB00"/>
                  </a:solidFill>
                </a:uFill>
                <a:ea typeface="+mn-lt"/>
                <a:cs typeface="+mn-lt"/>
              </a:rPr>
              <a:t>Veilige datadeling</a:t>
            </a:r>
            <a:r>
              <a:rPr lang="nl-BE">
                <a:uFill>
                  <a:solidFill>
                    <a:srgbClr val="FFEB00"/>
                  </a:solidFill>
                </a:uFill>
                <a:ea typeface="+mn-lt"/>
                <a:cs typeface="+mn-lt"/>
              </a:rPr>
              <a:t> in lijn met GDPR</a:t>
            </a:r>
            <a:endParaRPr lang="nl-BE">
              <a:uFill>
                <a:solidFill>
                  <a:srgbClr val="FFEB00"/>
                </a:solidFill>
              </a:uFill>
              <a:cs typeface="Calibri Light"/>
            </a:endParaRPr>
          </a:p>
        </p:txBody>
      </p:sp>
      <p:sp>
        <p:nvSpPr>
          <p:cNvPr id="5" name="Tijdelijke aanduiding voor dianummer 4">
            <a:extLst>
              <a:ext uri="{FF2B5EF4-FFF2-40B4-BE49-F238E27FC236}">
                <a16:creationId xmlns:a16="http://schemas.microsoft.com/office/drawing/2014/main" id="{1D096171-EFEC-42E8-AE11-9FC819812397}"/>
              </a:ext>
            </a:extLst>
          </p:cNvPr>
          <p:cNvSpPr>
            <a:spLocks noGrp="1"/>
          </p:cNvSpPr>
          <p:nvPr>
            <p:ph type="sldNum" sz="quarter" idx="12"/>
          </p:nvPr>
        </p:nvSpPr>
        <p:spPr/>
        <p:txBody>
          <a:bodyPr/>
          <a:lstStyle/>
          <a:p>
            <a:fld id="{1EABE038-A425-4CC0-917A-1DC3ED725B2E}" type="slidenum">
              <a:rPr lang="nl-BE" smtClean="0"/>
              <a:t>13</a:t>
            </a:fld>
            <a:endParaRPr lang="nl-BE"/>
          </a:p>
        </p:txBody>
      </p:sp>
      <p:sp>
        <p:nvSpPr>
          <p:cNvPr id="7" name="Rechthoek 6">
            <a:extLst>
              <a:ext uri="{FF2B5EF4-FFF2-40B4-BE49-F238E27FC236}">
                <a16:creationId xmlns:a16="http://schemas.microsoft.com/office/drawing/2014/main" id="{B0C191E3-0841-4212-9D10-C980A4F42822}"/>
              </a:ext>
            </a:extLst>
          </p:cNvPr>
          <p:cNvSpPr/>
          <p:nvPr/>
        </p:nvSpPr>
        <p:spPr>
          <a:xfrm>
            <a:off x="209113" y="1293669"/>
            <a:ext cx="2024933" cy="1196962"/>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burger</a:t>
            </a:r>
          </a:p>
        </p:txBody>
      </p:sp>
      <p:sp>
        <p:nvSpPr>
          <p:cNvPr id="8" name="Rechthoek 7">
            <a:extLst>
              <a:ext uri="{FF2B5EF4-FFF2-40B4-BE49-F238E27FC236}">
                <a16:creationId xmlns:a16="http://schemas.microsoft.com/office/drawing/2014/main" id="{183FC240-F0AD-4856-8DFD-5288AE470EE5}"/>
              </a:ext>
            </a:extLst>
          </p:cNvPr>
          <p:cNvSpPr/>
          <p:nvPr/>
        </p:nvSpPr>
        <p:spPr>
          <a:xfrm>
            <a:off x="209112" y="2540786"/>
            <a:ext cx="2024933" cy="1394625"/>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Voordeel </a:t>
            </a:r>
          </a:p>
          <a:p>
            <a:pPr algn="r"/>
            <a:r>
              <a:rPr lang="nl-BE" sz="2000">
                <a:solidFill>
                  <a:schemeClr val="tx1"/>
                </a:solidFill>
              </a:rPr>
              <a:t>dienstverlener</a:t>
            </a:r>
          </a:p>
        </p:txBody>
      </p:sp>
      <p:sp>
        <p:nvSpPr>
          <p:cNvPr id="9" name="Rechthoek 8">
            <a:extLst>
              <a:ext uri="{FF2B5EF4-FFF2-40B4-BE49-F238E27FC236}">
                <a16:creationId xmlns:a16="http://schemas.microsoft.com/office/drawing/2014/main" id="{8CD6C85B-62A9-4A1D-92B5-DE46E7F7AEFE}"/>
              </a:ext>
            </a:extLst>
          </p:cNvPr>
          <p:cNvSpPr/>
          <p:nvPr/>
        </p:nvSpPr>
        <p:spPr>
          <a:xfrm>
            <a:off x="209110" y="3985568"/>
            <a:ext cx="2024934" cy="697312"/>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nl-BE" sz="2000">
                <a:solidFill>
                  <a:schemeClr val="tx1"/>
                </a:solidFill>
              </a:rPr>
              <a:t>Algemeen</a:t>
            </a:r>
          </a:p>
        </p:txBody>
      </p:sp>
    </p:spTree>
    <p:extLst>
      <p:ext uri="{BB962C8B-B14F-4D97-AF65-F5344CB8AC3E}">
        <p14:creationId xmlns:p14="http://schemas.microsoft.com/office/powerpoint/2010/main" val="14191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B0356D-464B-5B5F-BA76-D40ADB743CBF}"/>
              </a:ext>
            </a:extLst>
          </p:cNvPr>
          <p:cNvSpPr>
            <a:spLocks noGrp="1"/>
          </p:cNvSpPr>
          <p:nvPr>
            <p:ph type="body" idx="1"/>
          </p:nvPr>
        </p:nvSpPr>
        <p:spPr>
          <a:xfrm>
            <a:off x="540000" y="1211400"/>
            <a:ext cx="8064000" cy="2754000"/>
          </a:xfrm>
        </p:spPr>
        <p:txBody>
          <a:bodyPr/>
          <a:lstStyle/>
          <a:p>
            <a:pPr>
              <a:lnSpc>
                <a:spcPct val="150000"/>
              </a:lnSpc>
              <a:buSzPts val="1650"/>
            </a:pPr>
            <a:r>
              <a:rPr lang="nl-NL" sz="1800" err="1">
                <a:solidFill>
                  <a:schemeClr val="tx1"/>
                </a:solidFill>
                <a:latin typeface="Flanders Art Sans"/>
                <a:cs typeface="Calibri"/>
              </a:rPr>
              <a:t>Use</a:t>
            </a:r>
            <a:r>
              <a:rPr lang="nl-NL" sz="1800">
                <a:solidFill>
                  <a:schemeClr val="tx1"/>
                </a:solidFill>
                <a:latin typeface="Flanders Art Sans"/>
                <a:cs typeface="Calibri"/>
              </a:rPr>
              <a:t> case: sollicitatie proces van zorg- en verpleegkundige</a:t>
            </a:r>
            <a:endParaRPr lang="en-US">
              <a:solidFill>
                <a:schemeClr val="tx1"/>
              </a:solidFill>
              <a:latin typeface="Flanders Art Sans"/>
            </a:endParaRPr>
          </a:p>
          <a:p>
            <a:pPr>
              <a:lnSpc>
                <a:spcPct val="150000"/>
              </a:lnSpc>
              <a:buClr>
                <a:srgbClr val="373636"/>
              </a:buClr>
            </a:pPr>
            <a:r>
              <a:rPr lang="nl-NL" sz="1800">
                <a:solidFill>
                  <a:schemeClr val="tx1"/>
                </a:solidFill>
                <a:latin typeface="Flanders Art Sans"/>
                <a:cs typeface="Calibri"/>
              </a:rPr>
              <a:t>Attestatie en revocatie van diplomagegevens</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Ontwikkeling datamodel o.b.v. desk research</a:t>
            </a:r>
            <a:endParaRPr lang="nl-BE" sz="1800">
              <a:solidFill>
                <a:schemeClr val="tx1"/>
              </a:solidFill>
              <a:latin typeface="Flanders Art Sans"/>
              <a:cs typeface="Calibri"/>
            </a:endParaRPr>
          </a:p>
          <a:p>
            <a:pPr>
              <a:lnSpc>
                <a:spcPct val="150000"/>
              </a:lnSpc>
              <a:buClr>
                <a:srgbClr val="373636"/>
              </a:buClr>
            </a:pPr>
            <a:r>
              <a:rPr lang="nl-BE" sz="1800">
                <a:solidFill>
                  <a:schemeClr val="tx1"/>
                </a:solidFill>
                <a:latin typeface="Flanders Art Sans"/>
                <a:cs typeface="Calibri"/>
                <a:sym typeface="Calibri"/>
              </a:rPr>
              <a:t>Verkort voortraject met 1 </a:t>
            </a:r>
            <a:r>
              <a:rPr lang="nl-BE" sz="1800" err="1">
                <a:solidFill>
                  <a:schemeClr val="tx1"/>
                </a:solidFill>
                <a:latin typeface="Flanders Art Sans"/>
                <a:cs typeface="Calibri"/>
                <a:sym typeface="Calibri"/>
              </a:rPr>
              <a:t>dataconsumer</a:t>
            </a:r>
            <a:r>
              <a:rPr lang="nl-BE" sz="1800">
                <a:solidFill>
                  <a:schemeClr val="tx1"/>
                </a:solidFill>
                <a:latin typeface="Flanders Art Sans"/>
                <a:cs typeface="Calibri"/>
                <a:sym typeface="Calibri"/>
              </a:rPr>
              <a:t> (Randstad)</a:t>
            </a:r>
            <a:endParaRPr lang="nl-BE" sz="1800">
              <a:solidFill>
                <a:schemeClr val="tx1"/>
              </a:solidFill>
              <a:latin typeface="Flanders Art Sans"/>
              <a:cs typeface="Calibri"/>
            </a:endParaRPr>
          </a:p>
          <a:p>
            <a:pPr>
              <a:lnSpc>
                <a:spcPct val="150000"/>
              </a:lnSpc>
            </a:pPr>
            <a:r>
              <a:rPr lang="nl-BE" sz="1800">
                <a:solidFill>
                  <a:schemeClr val="tx1"/>
                </a:solidFill>
                <a:latin typeface="Flanders Art Sans"/>
                <a:ea typeface="Calibri"/>
                <a:cs typeface="Calibri"/>
                <a:sym typeface="Calibri"/>
              </a:rPr>
              <a:t>Bron: LED-databank</a:t>
            </a:r>
            <a:endParaRPr lang="nl-BE" sz="1800">
              <a:solidFill>
                <a:schemeClr val="tx1"/>
              </a:solidFill>
              <a:latin typeface="Flanders Art Sans"/>
              <a:ea typeface="Calibri"/>
              <a:cs typeface="Calibri"/>
            </a:endParaRPr>
          </a:p>
        </p:txBody>
      </p:sp>
      <p:pic>
        <p:nvPicPr>
          <p:cNvPr id="5" name="Picture 4">
            <a:extLst>
              <a:ext uri="{FF2B5EF4-FFF2-40B4-BE49-F238E27FC236}">
                <a16:creationId xmlns:a16="http://schemas.microsoft.com/office/drawing/2014/main" id="{D8983DB1-8E57-D10F-25AE-C3970DBC0B02}"/>
              </a:ext>
            </a:extLst>
          </p:cNvPr>
          <p:cNvPicPr>
            <a:picLocks noChangeAspect="1"/>
          </p:cNvPicPr>
          <p:nvPr/>
        </p:nvPicPr>
        <p:blipFill>
          <a:blip r:embed="rId3"/>
          <a:stretch>
            <a:fillRect/>
          </a:stretch>
        </p:blipFill>
        <p:spPr>
          <a:xfrm>
            <a:off x="7325524" y="3670461"/>
            <a:ext cx="1437911" cy="356775"/>
          </a:xfrm>
          <a:prstGeom prst="rect">
            <a:avLst/>
          </a:prstGeom>
        </p:spPr>
      </p:pic>
      <p:pic>
        <p:nvPicPr>
          <p:cNvPr id="6" name="Picture 5" descr="Masked healthcare professionals">
            <a:extLst>
              <a:ext uri="{FF2B5EF4-FFF2-40B4-BE49-F238E27FC236}">
                <a16:creationId xmlns:a16="http://schemas.microsoft.com/office/drawing/2014/main" id="{CA54470B-E02B-CF20-BE1C-4A75CB7B295F}"/>
              </a:ext>
            </a:extLst>
          </p:cNvPr>
          <p:cNvPicPr>
            <a:picLocks noChangeAspect="1"/>
          </p:cNvPicPr>
          <p:nvPr/>
        </p:nvPicPr>
        <p:blipFill>
          <a:blip r:embed="rId4"/>
          <a:stretch>
            <a:fillRect/>
          </a:stretch>
        </p:blipFill>
        <p:spPr>
          <a:xfrm>
            <a:off x="7325525" y="4016090"/>
            <a:ext cx="1437911" cy="808859"/>
          </a:xfrm>
          <a:prstGeom prst="rect">
            <a:avLst/>
          </a:prstGeom>
        </p:spPr>
      </p:pic>
      <p:sp>
        <p:nvSpPr>
          <p:cNvPr id="11" name="Title 1">
            <a:extLst>
              <a:ext uri="{FF2B5EF4-FFF2-40B4-BE49-F238E27FC236}">
                <a16:creationId xmlns:a16="http://schemas.microsoft.com/office/drawing/2014/main" id="{08BD1AC7-41A9-1A8B-11B6-AB09868E5F0C}"/>
              </a:ext>
            </a:extLst>
          </p:cNvPr>
          <p:cNvSpPr>
            <a:spLocks noGrp="1"/>
          </p:cNvSpPr>
          <p:nvPr>
            <p:ph type="title"/>
          </p:nvPr>
        </p:nvSpPr>
        <p:spPr>
          <a:xfrm>
            <a:off x="628650" y="273845"/>
            <a:ext cx="7886700" cy="527633"/>
          </a:xfrm>
        </p:spPr>
        <p:txBody>
          <a:bodyPr/>
          <a:lstStyle/>
          <a:p>
            <a:r>
              <a:rPr lang="en-US">
                <a:uFill>
                  <a:solidFill>
                    <a:srgbClr val="FFEB00"/>
                  </a:solidFill>
                </a:uFill>
                <a:latin typeface="FlandersArtSans-Bold"/>
              </a:rPr>
              <a:t>MVP met Randstad</a:t>
            </a:r>
            <a:endParaRPr lang="en-US">
              <a:latin typeface="FlandersArtSans-Bold"/>
            </a:endParaRPr>
          </a:p>
        </p:txBody>
      </p:sp>
    </p:spTree>
    <p:extLst>
      <p:ext uri="{BB962C8B-B14F-4D97-AF65-F5344CB8AC3E}">
        <p14:creationId xmlns:p14="http://schemas.microsoft.com/office/powerpoint/2010/main" val="384630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8A86A2-18B3-0462-D389-47A341707C6A}"/>
              </a:ext>
            </a:extLst>
          </p:cNvPr>
          <p:cNvSpPr>
            <a:spLocks noGrp="1"/>
          </p:cNvSpPr>
          <p:nvPr>
            <p:ph type="sldNum" sz="quarter" idx="12"/>
          </p:nvPr>
        </p:nvSpPr>
        <p:spPr/>
        <p:txBody>
          <a:bodyPr/>
          <a:lstStyle/>
          <a:p>
            <a:fld id="{1EABE038-A425-4CC0-917A-1DC3ED725B2E}" type="slidenum">
              <a:rPr lang="nl-BE" smtClean="0"/>
              <a:t>15</a:t>
            </a:fld>
            <a:endParaRPr lang="nl-BE"/>
          </a:p>
        </p:txBody>
      </p:sp>
      <p:pic>
        <p:nvPicPr>
          <p:cNvPr id="7" name="Picture 7">
            <a:extLst>
              <a:ext uri="{FF2B5EF4-FFF2-40B4-BE49-F238E27FC236}">
                <a16:creationId xmlns:a16="http://schemas.microsoft.com/office/drawing/2014/main" id="{2E772C21-2CCD-8192-36F3-0521B651FB53}"/>
              </a:ext>
            </a:extLst>
          </p:cNvPr>
          <p:cNvPicPr>
            <a:picLocks noChangeAspect="1"/>
          </p:cNvPicPr>
          <p:nvPr/>
        </p:nvPicPr>
        <p:blipFill>
          <a:blip r:embed="rId3"/>
          <a:stretch>
            <a:fillRect/>
          </a:stretch>
        </p:blipFill>
        <p:spPr>
          <a:xfrm>
            <a:off x="1076400" y="89472"/>
            <a:ext cx="6986700" cy="4964557"/>
          </a:xfrm>
          <a:prstGeom prst="rect">
            <a:avLst/>
          </a:prstGeom>
        </p:spPr>
      </p:pic>
      <p:sp>
        <p:nvSpPr>
          <p:cNvPr id="2" name="Title 1">
            <a:extLst>
              <a:ext uri="{FF2B5EF4-FFF2-40B4-BE49-F238E27FC236}">
                <a16:creationId xmlns:a16="http://schemas.microsoft.com/office/drawing/2014/main" id="{E4F3E71B-BAC2-76DB-FCDD-BD75403DF8CD}"/>
              </a:ext>
            </a:extLst>
          </p:cNvPr>
          <p:cNvSpPr>
            <a:spLocks noGrp="1"/>
          </p:cNvSpPr>
          <p:nvPr>
            <p:ph type="title"/>
          </p:nvPr>
        </p:nvSpPr>
        <p:spPr/>
        <p:txBody>
          <a:bodyPr/>
          <a:lstStyle/>
          <a:p>
            <a:r>
              <a:rPr lang="en-US">
                <a:uFill>
                  <a:solidFill>
                    <a:srgbClr val="FFEB00"/>
                  </a:solidFill>
                </a:uFill>
              </a:rPr>
              <a:t>Mock-up </a:t>
            </a:r>
            <a:r>
              <a:rPr lang="en-US" err="1">
                <a:uFill>
                  <a:solidFill>
                    <a:srgbClr val="FFEB00"/>
                  </a:solidFill>
                </a:uFill>
              </a:rPr>
              <a:t>schermen</a:t>
            </a:r>
            <a:endParaRPr lang="en-US" err="1"/>
          </a:p>
        </p:txBody>
      </p:sp>
    </p:spTree>
    <p:extLst>
      <p:ext uri="{BB962C8B-B14F-4D97-AF65-F5344CB8AC3E}">
        <p14:creationId xmlns:p14="http://schemas.microsoft.com/office/powerpoint/2010/main" val="191518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16</a:t>
            </a:fld>
            <a:endParaRPr lang="nl-BE"/>
          </a:p>
        </p:txBody>
      </p:sp>
      <p:pic>
        <p:nvPicPr>
          <p:cNvPr id="3" name="Picture 3">
            <a:extLst>
              <a:ext uri="{FF2B5EF4-FFF2-40B4-BE49-F238E27FC236}">
                <a16:creationId xmlns:a16="http://schemas.microsoft.com/office/drawing/2014/main" id="{A890CAC5-1C30-2625-7B6D-11DEBE06B98F}"/>
              </a:ext>
            </a:extLst>
          </p:cNvPr>
          <p:cNvPicPr>
            <a:picLocks noChangeAspect="1"/>
          </p:cNvPicPr>
          <p:nvPr/>
        </p:nvPicPr>
        <p:blipFill>
          <a:blip r:embed="rId3"/>
          <a:stretch>
            <a:fillRect/>
          </a:stretch>
        </p:blipFill>
        <p:spPr>
          <a:xfrm>
            <a:off x="1121400" y="121412"/>
            <a:ext cx="6901200" cy="4900676"/>
          </a:xfrm>
          <a:prstGeom prst="rect">
            <a:avLst/>
          </a:prstGeom>
        </p:spPr>
      </p:pic>
    </p:spTree>
    <p:extLst>
      <p:ext uri="{BB962C8B-B14F-4D97-AF65-F5344CB8AC3E}">
        <p14:creationId xmlns:p14="http://schemas.microsoft.com/office/powerpoint/2010/main" val="313999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17</a:t>
            </a:fld>
            <a:endParaRPr lang="nl-BE"/>
          </a:p>
        </p:txBody>
      </p:sp>
      <p:pic>
        <p:nvPicPr>
          <p:cNvPr id="3" name="Picture 3">
            <a:extLst>
              <a:ext uri="{FF2B5EF4-FFF2-40B4-BE49-F238E27FC236}">
                <a16:creationId xmlns:a16="http://schemas.microsoft.com/office/drawing/2014/main" id="{4F35ABA0-4A4C-9923-F516-1B881F9D4B14}"/>
              </a:ext>
            </a:extLst>
          </p:cNvPr>
          <p:cNvPicPr>
            <a:picLocks noChangeAspect="1"/>
          </p:cNvPicPr>
          <p:nvPr/>
        </p:nvPicPr>
        <p:blipFill>
          <a:blip r:embed="rId3"/>
          <a:stretch>
            <a:fillRect/>
          </a:stretch>
        </p:blipFill>
        <p:spPr>
          <a:xfrm>
            <a:off x="959400" y="-994"/>
            <a:ext cx="7225200" cy="5145488"/>
          </a:xfrm>
          <a:prstGeom prst="rect">
            <a:avLst/>
          </a:prstGeom>
        </p:spPr>
      </p:pic>
    </p:spTree>
    <p:extLst>
      <p:ext uri="{BB962C8B-B14F-4D97-AF65-F5344CB8AC3E}">
        <p14:creationId xmlns:p14="http://schemas.microsoft.com/office/powerpoint/2010/main" val="236224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D9E559-DB49-F966-42FD-C85F0D85399A}"/>
              </a:ext>
            </a:extLst>
          </p:cNvPr>
          <p:cNvSpPr>
            <a:spLocks noGrp="1"/>
          </p:cNvSpPr>
          <p:nvPr>
            <p:ph type="sldNum" sz="quarter" idx="11"/>
          </p:nvPr>
        </p:nvSpPr>
        <p:spPr/>
        <p:txBody>
          <a:bodyPr/>
          <a:lstStyle/>
          <a:p>
            <a:fld id="{1EABE038-A425-4CC0-917A-1DC3ED725B2E}" type="slidenum">
              <a:rPr lang="nl-BE" smtClean="0"/>
              <a:pPr/>
              <a:t>18</a:t>
            </a:fld>
            <a:endParaRPr lang="nl-BE"/>
          </a:p>
        </p:txBody>
      </p:sp>
      <p:pic>
        <p:nvPicPr>
          <p:cNvPr id="3" name="Picture 3">
            <a:extLst>
              <a:ext uri="{FF2B5EF4-FFF2-40B4-BE49-F238E27FC236}">
                <a16:creationId xmlns:a16="http://schemas.microsoft.com/office/drawing/2014/main" id="{84731133-653B-DE51-2AFB-8499122CA6F3}"/>
              </a:ext>
            </a:extLst>
          </p:cNvPr>
          <p:cNvPicPr>
            <a:picLocks noChangeAspect="1"/>
          </p:cNvPicPr>
          <p:nvPr/>
        </p:nvPicPr>
        <p:blipFill>
          <a:blip r:embed="rId3"/>
          <a:stretch>
            <a:fillRect/>
          </a:stretch>
        </p:blipFill>
        <p:spPr>
          <a:xfrm>
            <a:off x="1008900" y="24662"/>
            <a:ext cx="7126200" cy="5089675"/>
          </a:xfrm>
          <a:prstGeom prst="rect">
            <a:avLst/>
          </a:prstGeom>
        </p:spPr>
      </p:pic>
    </p:spTree>
    <p:extLst>
      <p:ext uri="{BB962C8B-B14F-4D97-AF65-F5344CB8AC3E}">
        <p14:creationId xmlns:p14="http://schemas.microsoft.com/office/powerpoint/2010/main" val="38673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g118f7106d3a_0_1"/>
          <p:cNvSpPr/>
          <p:nvPr/>
        </p:nvSpPr>
        <p:spPr>
          <a:xfrm>
            <a:off x="458850" y="1679975"/>
            <a:ext cx="6801300" cy="1865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g118f7106d3a_0_1"/>
          <p:cNvSpPr/>
          <p:nvPr/>
        </p:nvSpPr>
        <p:spPr>
          <a:xfrm>
            <a:off x="7260150" y="1679775"/>
            <a:ext cx="799200" cy="18651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g118f7106d3a_0_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Leercredentials</a:t>
            </a:r>
            <a:endParaRPr sz="3700" b="1"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Praktische afspraken</a:t>
            </a:r>
            <a:endParaRPr sz="1400" b="0" i="0" u="none" strike="noStrike" cap="none">
              <a:solidFill>
                <a:srgbClr val="000000"/>
              </a:solidFill>
              <a:latin typeface="Arial"/>
              <a:ea typeface="Arial"/>
              <a:cs typeface="Arial"/>
              <a:sym typeface="Arial"/>
            </a:endParaRPr>
          </a:p>
        </p:txBody>
      </p:sp>
      <p:sp>
        <p:nvSpPr>
          <p:cNvPr id="640" name="Google Shape;640;p3"/>
          <p:cNvSpPr/>
          <p:nvPr/>
        </p:nvSpPr>
        <p:spPr>
          <a:xfrm>
            <a:off x="792150" y="10121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
          <p:cNvSpPr/>
          <p:nvPr/>
        </p:nvSpPr>
        <p:spPr>
          <a:xfrm>
            <a:off x="79215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
          <p:cNvSpPr/>
          <p:nvPr/>
        </p:nvSpPr>
        <p:spPr>
          <a:xfrm>
            <a:off x="465375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
          <p:cNvSpPr/>
          <p:nvPr/>
        </p:nvSpPr>
        <p:spPr>
          <a:xfrm>
            <a:off x="4653750" y="2936350"/>
            <a:ext cx="3861600" cy="1924200"/>
          </a:xfrm>
          <a:prstGeom prst="rect">
            <a:avLst/>
          </a:prstGeom>
          <a:solidFill>
            <a:srgbClr val="F6F5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
          <p:cNvSpPr/>
          <p:nvPr/>
        </p:nvSpPr>
        <p:spPr>
          <a:xfrm>
            <a:off x="92947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Geluid van het publiek is standaard </a:t>
            </a:r>
            <a:r>
              <a:rPr lang="nl-BE" sz="1600" b="1" i="0" u="none" strike="noStrike" cap="none">
                <a:solidFill>
                  <a:srgbClr val="373636"/>
                </a:solidFill>
                <a:latin typeface="Arial"/>
                <a:ea typeface="Arial"/>
                <a:cs typeface="Arial"/>
                <a:sym typeface="Arial"/>
              </a:rPr>
              <a:t>gedempt</a:t>
            </a:r>
            <a:r>
              <a:rPr lang="nl-BE" sz="1600" b="0" i="0" u="none" strike="noStrike" cap="none">
                <a:solidFill>
                  <a:srgbClr val="373636"/>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45" name="Google Shape;645;p3"/>
          <p:cNvSpPr/>
          <p:nvPr/>
        </p:nvSpPr>
        <p:spPr>
          <a:xfrm>
            <a:off x="929475" y="3101500"/>
            <a:ext cx="29040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Vragen, opmerkingen en voorstellen kunnen via de chatfunctie meegedeeld worden. Interactie wordt aangemoedigd!</a:t>
            </a:r>
            <a:endParaRPr sz="1400" b="0" i="0" u="none" strike="noStrike" cap="none">
              <a:solidFill>
                <a:srgbClr val="FFFFFF"/>
              </a:solidFill>
              <a:latin typeface="Arial"/>
              <a:ea typeface="Arial"/>
              <a:cs typeface="Arial"/>
              <a:sym typeface="Arial"/>
            </a:endParaRPr>
          </a:p>
        </p:txBody>
      </p:sp>
      <p:sp>
        <p:nvSpPr>
          <p:cNvPr id="646" name="Google Shape;646;p3"/>
          <p:cNvSpPr/>
          <p:nvPr/>
        </p:nvSpPr>
        <p:spPr>
          <a:xfrm>
            <a:off x="558150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nl-BE" sz="1800" b="0" i="0" u="none" strike="noStrike" cap="none">
                <a:solidFill>
                  <a:srgbClr val="FFFFFF"/>
                </a:solidFill>
                <a:latin typeface="Arial"/>
                <a:ea typeface="Arial"/>
                <a:cs typeface="Arial"/>
                <a:sym typeface="Arial"/>
              </a:rPr>
              <a:t>Gebruik het </a:t>
            </a:r>
            <a:r>
              <a:rPr lang="nl-BE" sz="1800" b="1" i="0" u="none" strike="noStrike" cap="none">
                <a:solidFill>
                  <a:srgbClr val="FFFFFF"/>
                </a:solidFill>
                <a:latin typeface="Arial"/>
                <a:ea typeface="Arial"/>
                <a:cs typeface="Arial"/>
                <a:sym typeface="Arial"/>
              </a:rPr>
              <a:t>handje</a:t>
            </a:r>
            <a:r>
              <a:rPr lang="nl-BE" sz="1800" b="0" i="0" u="none" strike="noStrike" cap="none">
                <a:solidFill>
                  <a:srgbClr val="FFFFFF"/>
                </a:solidFill>
                <a:latin typeface="Arial"/>
                <a:ea typeface="Arial"/>
                <a:cs typeface="Arial"/>
                <a:sym typeface="Arial"/>
              </a:rPr>
              <a:t> als je iets wilt zeggen. Interactie wordt aangemoedigd!</a:t>
            </a:r>
            <a:endParaRPr sz="1600" b="0" i="0" u="none" strike="noStrike" cap="none">
              <a:solidFill>
                <a:srgbClr val="FFFFFF"/>
              </a:solidFill>
              <a:latin typeface="Arial"/>
              <a:ea typeface="Arial"/>
              <a:cs typeface="Arial"/>
              <a:sym typeface="Arial"/>
            </a:endParaRPr>
          </a:p>
        </p:txBody>
      </p:sp>
      <p:sp>
        <p:nvSpPr>
          <p:cNvPr id="647" name="Google Shape;647;p3"/>
          <p:cNvSpPr/>
          <p:nvPr/>
        </p:nvSpPr>
        <p:spPr>
          <a:xfrm>
            <a:off x="558150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1" i="0" u="none" strike="noStrike" cap="none">
                <a:solidFill>
                  <a:srgbClr val="373636"/>
                </a:solidFill>
                <a:latin typeface="Arial"/>
                <a:ea typeface="Arial"/>
                <a:cs typeface="Arial"/>
                <a:sym typeface="Arial"/>
              </a:rPr>
              <a:t>ja/nee vragen</a:t>
            </a:r>
            <a:r>
              <a:rPr lang="nl-BE" sz="1600" b="0" i="0" u="none" strike="noStrike" cap="none">
                <a:solidFill>
                  <a:srgbClr val="373636"/>
                </a:solidFill>
                <a:latin typeface="Arial"/>
                <a:ea typeface="Arial"/>
                <a:cs typeface="Arial"/>
                <a:sym typeface="Arial"/>
              </a:rPr>
              <a:t> kunnen beantwoord worden via de chat:</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Akkoord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Niet akkoord = - 1</a:t>
            </a:r>
            <a:endParaRPr sz="1600" b="0" i="0" u="none" strike="noStrike" cap="none">
              <a:solidFill>
                <a:srgbClr val="37363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rgbClr val="373636"/>
                </a:solidFill>
                <a:latin typeface="Arial"/>
                <a:ea typeface="Arial"/>
                <a:cs typeface="Arial"/>
                <a:sym typeface="Arial"/>
              </a:rPr>
              <a:t>Onverschillig = 0</a:t>
            </a:r>
            <a:endParaRPr sz="1600" b="0" i="0" u="none" strike="noStrike" cap="none">
              <a:solidFill>
                <a:srgbClr val="373636"/>
              </a:solidFill>
              <a:latin typeface="Arial"/>
              <a:ea typeface="Arial"/>
              <a:cs typeface="Arial"/>
              <a:sym typeface="Arial"/>
            </a:endParaRPr>
          </a:p>
        </p:txBody>
      </p:sp>
      <p:sp>
        <p:nvSpPr>
          <p:cNvPr id="648" name="Google Shape;648;p3" descr="Help Question&#10;"/>
          <p:cNvSpPr/>
          <p:nvPr/>
        </p:nvSpPr>
        <p:spPr>
          <a:xfrm>
            <a:off x="391805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9" name="Google Shape;649;p3" descr="Down Chevron Circle&#10;"/>
          <p:cNvSpPr/>
          <p:nvPr/>
        </p:nvSpPr>
        <p:spPr>
          <a:xfrm>
            <a:off x="487790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50" name="Google Shape;650;p3"/>
          <p:cNvPicPr preferRelativeResize="0"/>
          <p:nvPr/>
        </p:nvPicPr>
        <p:blipFill rotWithShape="1">
          <a:blip r:embed="rId3">
            <a:alphaModFix/>
          </a:blip>
          <a:srcRect/>
          <a:stretch/>
        </p:blipFill>
        <p:spPr>
          <a:xfrm>
            <a:off x="3918038" y="1727700"/>
            <a:ext cx="481025" cy="481025"/>
          </a:xfrm>
          <a:prstGeom prst="rect">
            <a:avLst/>
          </a:prstGeom>
          <a:noFill/>
          <a:ln>
            <a:noFill/>
          </a:ln>
        </p:spPr>
      </p:pic>
      <p:pic>
        <p:nvPicPr>
          <p:cNvPr id="651" name="Google Shape;651;p3"/>
          <p:cNvPicPr preferRelativeResize="0"/>
          <p:nvPr/>
        </p:nvPicPr>
        <p:blipFill rotWithShape="1">
          <a:blip r:embed="rId4">
            <a:alphaModFix/>
          </a:blip>
          <a:srcRect b="14944"/>
          <a:stretch/>
        </p:blipFill>
        <p:spPr>
          <a:xfrm>
            <a:off x="4836711" y="1735325"/>
            <a:ext cx="561829" cy="477850"/>
          </a:xfrm>
          <a:prstGeom prst="rect">
            <a:avLst/>
          </a:prstGeom>
          <a:noFill/>
          <a:ln>
            <a:noFill/>
          </a:ln>
        </p:spPr>
      </p:pic>
      <p:sp>
        <p:nvSpPr>
          <p:cNvPr id="652" name="Google Shape;652;p3"/>
          <p:cNvSpPr/>
          <p:nvPr/>
        </p:nvSpPr>
        <p:spPr>
          <a:xfrm>
            <a:off x="4187963" y="2467562"/>
            <a:ext cx="931500" cy="931500"/>
          </a:xfrm>
          <a:prstGeom prst="ellipse">
            <a:avLst/>
          </a:prstGeom>
          <a:solidFill>
            <a:srgbClr val="FFFFFF"/>
          </a:solidFill>
          <a:ln w="19050"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3"/>
          <p:cNvPicPr preferRelativeResize="0"/>
          <p:nvPr/>
        </p:nvPicPr>
        <p:blipFill rotWithShape="1">
          <a:blip r:embed="rId5">
            <a:alphaModFix amt="76000"/>
          </a:blip>
          <a:srcRect b="13020"/>
          <a:stretch/>
        </p:blipFill>
        <p:spPr>
          <a:xfrm>
            <a:off x="4319325" y="2645463"/>
            <a:ext cx="668850" cy="58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17682C-B085-2CC1-1757-A45C67FAF039}"/>
              </a:ext>
            </a:extLst>
          </p:cNvPr>
          <p:cNvSpPr>
            <a:spLocks noGrp="1"/>
          </p:cNvSpPr>
          <p:nvPr>
            <p:ph type="title"/>
          </p:nvPr>
        </p:nvSpPr>
        <p:spPr/>
        <p:txBody>
          <a:bodyPr/>
          <a:lstStyle/>
          <a:p>
            <a:r>
              <a:rPr lang="nl-BE"/>
              <a:t>TO BE richting</a:t>
            </a:r>
          </a:p>
        </p:txBody>
      </p:sp>
      <p:sp>
        <p:nvSpPr>
          <p:cNvPr id="3" name="Tijdelijke aanduiding voor tekst 2">
            <a:extLst>
              <a:ext uri="{FF2B5EF4-FFF2-40B4-BE49-F238E27FC236}">
                <a16:creationId xmlns:a16="http://schemas.microsoft.com/office/drawing/2014/main" id="{55DEE466-A380-BA8A-39CC-20B7F9DB0201}"/>
              </a:ext>
            </a:extLst>
          </p:cNvPr>
          <p:cNvSpPr>
            <a:spLocks noGrp="1"/>
          </p:cNvSpPr>
          <p:nvPr>
            <p:ph type="body" idx="1"/>
          </p:nvPr>
        </p:nvSpPr>
        <p:spPr/>
        <p:txBody>
          <a:bodyPr/>
          <a:lstStyle/>
          <a:p>
            <a:endParaRPr lang="nl-BE"/>
          </a:p>
        </p:txBody>
      </p:sp>
      <p:sp>
        <p:nvSpPr>
          <p:cNvPr id="4" name="Tekstvak 3">
            <a:extLst>
              <a:ext uri="{FF2B5EF4-FFF2-40B4-BE49-F238E27FC236}">
                <a16:creationId xmlns:a16="http://schemas.microsoft.com/office/drawing/2014/main" id="{FEBCCF0B-0DAC-F53A-D011-FED646A420FD}"/>
              </a:ext>
            </a:extLst>
          </p:cNvPr>
          <p:cNvSpPr txBox="1"/>
          <p:nvPr/>
        </p:nvSpPr>
        <p:spPr>
          <a:xfrm>
            <a:off x="945419" y="2206936"/>
            <a:ext cx="1757321" cy="307777"/>
          </a:xfrm>
          <a:prstGeom prst="rect">
            <a:avLst/>
          </a:prstGeom>
          <a:noFill/>
        </p:spPr>
        <p:txBody>
          <a:bodyPr wrap="square" rtlCol="0">
            <a:spAutoFit/>
          </a:bodyPr>
          <a:lstStyle/>
          <a:p>
            <a:r>
              <a:rPr lang="nl-BE"/>
              <a:t>Opleidingsinstituten</a:t>
            </a:r>
          </a:p>
        </p:txBody>
      </p:sp>
      <p:sp>
        <p:nvSpPr>
          <p:cNvPr id="5" name="Tekstvak 4">
            <a:extLst>
              <a:ext uri="{FF2B5EF4-FFF2-40B4-BE49-F238E27FC236}">
                <a16:creationId xmlns:a16="http://schemas.microsoft.com/office/drawing/2014/main" id="{639811C6-640B-9D57-4A7B-604C408C3653}"/>
              </a:ext>
            </a:extLst>
          </p:cNvPr>
          <p:cNvSpPr txBox="1"/>
          <p:nvPr/>
        </p:nvSpPr>
        <p:spPr>
          <a:xfrm>
            <a:off x="3455299" y="2468071"/>
            <a:ext cx="2233402" cy="954107"/>
          </a:xfrm>
          <a:prstGeom prst="rect">
            <a:avLst/>
          </a:prstGeom>
          <a:solidFill>
            <a:schemeClr val="accent1">
              <a:lumMod val="40000"/>
              <a:lumOff val="60000"/>
            </a:schemeClr>
          </a:solidFill>
        </p:spPr>
        <p:txBody>
          <a:bodyPr wrap="square" rtlCol="0">
            <a:spAutoFit/>
          </a:bodyPr>
          <a:lstStyle/>
          <a:p>
            <a:r>
              <a:rPr lang="nl-BE" b="1" err="1"/>
              <a:t>Leercredentials</a:t>
            </a:r>
            <a:endParaRPr lang="nl-BE" b="1"/>
          </a:p>
          <a:p>
            <a:r>
              <a:rPr lang="nl-BE"/>
              <a:t>Diploma</a:t>
            </a:r>
          </a:p>
          <a:p>
            <a:r>
              <a:rPr lang="nl-BE"/>
              <a:t>Behaalde certificaten</a:t>
            </a:r>
          </a:p>
          <a:p>
            <a:endParaRPr lang="nl-BE"/>
          </a:p>
        </p:txBody>
      </p:sp>
      <p:sp>
        <p:nvSpPr>
          <p:cNvPr id="6" name="Tekstvak 5">
            <a:extLst>
              <a:ext uri="{FF2B5EF4-FFF2-40B4-BE49-F238E27FC236}">
                <a16:creationId xmlns:a16="http://schemas.microsoft.com/office/drawing/2014/main" id="{7915531C-DB3E-664E-F62F-9BDDFA08C9F4}"/>
              </a:ext>
            </a:extLst>
          </p:cNvPr>
          <p:cNvSpPr txBox="1"/>
          <p:nvPr/>
        </p:nvSpPr>
        <p:spPr>
          <a:xfrm>
            <a:off x="3919989" y="3362434"/>
            <a:ext cx="1424198" cy="523220"/>
          </a:xfrm>
          <a:prstGeom prst="rect">
            <a:avLst/>
          </a:prstGeom>
          <a:noFill/>
        </p:spPr>
        <p:txBody>
          <a:bodyPr wrap="square" rtlCol="0">
            <a:spAutoFit/>
          </a:bodyPr>
          <a:lstStyle/>
          <a:p>
            <a:r>
              <a:rPr lang="nl-BE"/>
              <a:t>Burger</a:t>
            </a:r>
          </a:p>
          <a:p>
            <a:r>
              <a:rPr lang="nl-BE"/>
              <a:t>Datakluis</a:t>
            </a:r>
          </a:p>
        </p:txBody>
      </p:sp>
      <p:sp>
        <p:nvSpPr>
          <p:cNvPr id="7" name="Pijl: omlaag 6">
            <a:extLst>
              <a:ext uri="{FF2B5EF4-FFF2-40B4-BE49-F238E27FC236}">
                <a16:creationId xmlns:a16="http://schemas.microsoft.com/office/drawing/2014/main" id="{AD49FD74-5216-D520-0006-C7DCD746BC6B}"/>
              </a:ext>
            </a:extLst>
          </p:cNvPr>
          <p:cNvSpPr/>
          <p:nvPr/>
        </p:nvSpPr>
        <p:spPr>
          <a:xfrm rot="14440688">
            <a:off x="2575700" y="3401482"/>
            <a:ext cx="267037" cy="419674"/>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kstvak 7">
            <a:extLst>
              <a:ext uri="{FF2B5EF4-FFF2-40B4-BE49-F238E27FC236}">
                <a16:creationId xmlns:a16="http://schemas.microsoft.com/office/drawing/2014/main" id="{4028BDBA-FDBF-45D2-3988-D71721913364}"/>
              </a:ext>
            </a:extLst>
          </p:cNvPr>
          <p:cNvSpPr txBox="1"/>
          <p:nvPr/>
        </p:nvSpPr>
        <p:spPr>
          <a:xfrm>
            <a:off x="1350021" y="3776078"/>
            <a:ext cx="1424198" cy="307777"/>
          </a:xfrm>
          <a:prstGeom prst="rect">
            <a:avLst/>
          </a:prstGeom>
          <a:noFill/>
        </p:spPr>
        <p:txBody>
          <a:bodyPr wrap="square" rtlCol="0">
            <a:spAutoFit/>
          </a:bodyPr>
          <a:lstStyle/>
          <a:p>
            <a:r>
              <a:rPr lang="nl-BE"/>
              <a:t>LED</a:t>
            </a:r>
          </a:p>
        </p:txBody>
      </p:sp>
      <p:sp>
        <p:nvSpPr>
          <p:cNvPr id="9" name="Pijl: omlaag 8">
            <a:extLst>
              <a:ext uri="{FF2B5EF4-FFF2-40B4-BE49-F238E27FC236}">
                <a16:creationId xmlns:a16="http://schemas.microsoft.com/office/drawing/2014/main" id="{30E9F217-72D6-99F0-DDBD-B8B8B8D09A46}"/>
              </a:ext>
            </a:extLst>
          </p:cNvPr>
          <p:cNvSpPr/>
          <p:nvPr/>
        </p:nvSpPr>
        <p:spPr>
          <a:xfrm rot="17092596">
            <a:off x="2813631" y="2383098"/>
            <a:ext cx="251494" cy="428403"/>
          </a:xfrm>
          <a:prstGeom prst="downArrow">
            <a:avLst>
              <a:gd name="adj1" fmla="val 50000"/>
              <a:gd name="adj2" fmla="val 56447"/>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kstvak 9">
            <a:extLst>
              <a:ext uri="{FF2B5EF4-FFF2-40B4-BE49-F238E27FC236}">
                <a16:creationId xmlns:a16="http://schemas.microsoft.com/office/drawing/2014/main" id="{FD03BAE5-2B7D-2E62-F521-086448D55661}"/>
              </a:ext>
            </a:extLst>
          </p:cNvPr>
          <p:cNvSpPr txBox="1"/>
          <p:nvPr/>
        </p:nvSpPr>
        <p:spPr>
          <a:xfrm>
            <a:off x="6357644" y="2206935"/>
            <a:ext cx="1757321" cy="307777"/>
          </a:xfrm>
          <a:prstGeom prst="rect">
            <a:avLst/>
          </a:prstGeom>
          <a:noFill/>
        </p:spPr>
        <p:txBody>
          <a:bodyPr wrap="square" rtlCol="0">
            <a:spAutoFit/>
          </a:bodyPr>
          <a:lstStyle/>
          <a:p>
            <a:r>
              <a:rPr lang="nl-BE"/>
              <a:t>HR dienstverleners </a:t>
            </a:r>
          </a:p>
        </p:txBody>
      </p:sp>
      <p:sp>
        <p:nvSpPr>
          <p:cNvPr id="11" name="Tekstvak 10">
            <a:extLst>
              <a:ext uri="{FF2B5EF4-FFF2-40B4-BE49-F238E27FC236}">
                <a16:creationId xmlns:a16="http://schemas.microsoft.com/office/drawing/2014/main" id="{591E16FE-9316-4B23-6646-2E59C25F7FD1}"/>
              </a:ext>
            </a:extLst>
          </p:cNvPr>
          <p:cNvSpPr txBox="1"/>
          <p:nvPr/>
        </p:nvSpPr>
        <p:spPr>
          <a:xfrm>
            <a:off x="6357644" y="3316267"/>
            <a:ext cx="1757321" cy="307777"/>
          </a:xfrm>
          <a:prstGeom prst="rect">
            <a:avLst/>
          </a:prstGeom>
          <a:noFill/>
        </p:spPr>
        <p:txBody>
          <a:bodyPr wrap="square" rtlCol="0">
            <a:spAutoFit/>
          </a:bodyPr>
          <a:lstStyle/>
          <a:p>
            <a:r>
              <a:rPr lang="nl-BE"/>
              <a:t>Werkgevers</a:t>
            </a:r>
          </a:p>
        </p:txBody>
      </p:sp>
      <p:sp>
        <p:nvSpPr>
          <p:cNvPr id="12" name="Tekstvak 11">
            <a:extLst>
              <a:ext uri="{FF2B5EF4-FFF2-40B4-BE49-F238E27FC236}">
                <a16:creationId xmlns:a16="http://schemas.microsoft.com/office/drawing/2014/main" id="{2F1BF098-0A49-F875-D858-CC5C9B39F3A9}"/>
              </a:ext>
            </a:extLst>
          </p:cNvPr>
          <p:cNvSpPr txBox="1"/>
          <p:nvPr/>
        </p:nvSpPr>
        <p:spPr>
          <a:xfrm>
            <a:off x="6423870" y="2813400"/>
            <a:ext cx="1757321" cy="307777"/>
          </a:xfrm>
          <a:prstGeom prst="rect">
            <a:avLst/>
          </a:prstGeom>
          <a:noFill/>
        </p:spPr>
        <p:txBody>
          <a:bodyPr wrap="square" rtlCol="0">
            <a:spAutoFit/>
          </a:bodyPr>
          <a:lstStyle/>
          <a:p>
            <a:r>
              <a:rPr lang="nl-BE"/>
              <a:t>VDAB</a:t>
            </a:r>
          </a:p>
        </p:txBody>
      </p:sp>
      <p:sp>
        <p:nvSpPr>
          <p:cNvPr id="13" name="Pijl: omlaag 12">
            <a:extLst>
              <a:ext uri="{FF2B5EF4-FFF2-40B4-BE49-F238E27FC236}">
                <a16:creationId xmlns:a16="http://schemas.microsoft.com/office/drawing/2014/main" id="{8DC63549-399A-CFEC-F852-F9EE4BF88F02}"/>
              </a:ext>
            </a:extLst>
          </p:cNvPr>
          <p:cNvSpPr/>
          <p:nvPr/>
        </p:nvSpPr>
        <p:spPr>
          <a:xfrm rot="16003471">
            <a:off x="5836447" y="2189484"/>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Pijl: omlaag 13">
            <a:extLst>
              <a:ext uri="{FF2B5EF4-FFF2-40B4-BE49-F238E27FC236}">
                <a16:creationId xmlns:a16="http://schemas.microsoft.com/office/drawing/2014/main" id="{933D1F36-C6A7-6322-9B68-DC129E83914F}"/>
              </a:ext>
            </a:extLst>
          </p:cNvPr>
          <p:cNvSpPr/>
          <p:nvPr/>
        </p:nvSpPr>
        <p:spPr>
          <a:xfrm rot="16003471">
            <a:off x="5877405" y="2739763"/>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Pijl: omlaag 14">
            <a:extLst>
              <a:ext uri="{FF2B5EF4-FFF2-40B4-BE49-F238E27FC236}">
                <a16:creationId xmlns:a16="http://schemas.microsoft.com/office/drawing/2014/main" id="{B8899078-2730-B066-F19C-2EAF9B40EA25}"/>
              </a:ext>
            </a:extLst>
          </p:cNvPr>
          <p:cNvSpPr/>
          <p:nvPr/>
        </p:nvSpPr>
        <p:spPr>
          <a:xfrm rot="16003471">
            <a:off x="5809561" y="3233609"/>
            <a:ext cx="247315" cy="529540"/>
          </a:xfrm>
          <a:prstGeom prst="downArrow">
            <a:avLst>
              <a:gd name="adj1" fmla="val 50000"/>
              <a:gd name="adj2" fmla="val 56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Pijl: omlaag 15">
            <a:extLst>
              <a:ext uri="{FF2B5EF4-FFF2-40B4-BE49-F238E27FC236}">
                <a16:creationId xmlns:a16="http://schemas.microsoft.com/office/drawing/2014/main" id="{4135C259-CA97-E37B-A699-47E4032AEF18}"/>
              </a:ext>
            </a:extLst>
          </p:cNvPr>
          <p:cNvSpPr/>
          <p:nvPr/>
        </p:nvSpPr>
        <p:spPr>
          <a:xfrm>
            <a:off x="1514840" y="2722918"/>
            <a:ext cx="210393" cy="589707"/>
          </a:xfrm>
          <a:prstGeom prst="downArrow">
            <a:avLst>
              <a:gd name="adj1" fmla="val 83623"/>
              <a:gd name="adj2" fmla="val 68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02527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1bcb0aa4885_1_432"/>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1bcb0aa4885_1_432"/>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1bcb0aa4885_1_432"/>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Open Standaarden voor Linkende Organisaties (OSLO)</a:t>
            </a:r>
            <a:endParaRPr sz="3700" b="1" i="0" u="none" strike="noStrike" cap="none">
              <a:solidFill>
                <a:srgbClr val="000000"/>
              </a:solidFill>
              <a:latin typeface="Arial"/>
              <a:ea typeface="Arial"/>
              <a:cs typeface="Arial"/>
              <a:sym typeface="Arial"/>
            </a:endParaRPr>
          </a:p>
        </p:txBody>
      </p:sp>
      <p:pic>
        <p:nvPicPr>
          <p:cNvPr id="744" name="Google Shape;744;g1bcb0aa4885_1_432"/>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g1bcb0aa4885_1_439"/>
          <p:cNvPicPr preferRelativeResize="0"/>
          <p:nvPr/>
        </p:nvPicPr>
        <p:blipFill rotWithShape="1">
          <a:blip r:embed="rId3">
            <a:alphaModFix/>
          </a:blip>
          <a:srcRect l="8011" r="8011"/>
          <a:stretch/>
        </p:blipFill>
        <p:spPr>
          <a:xfrm>
            <a:off x="6" y="0"/>
            <a:ext cx="9214340" cy="5943600"/>
          </a:xfrm>
          <a:prstGeom prst="rect">
            <a:avLst/>
          </a:prstGeom>
          <a:noFill/>
          <a:ln>
            <a:noFill/>
          </a:ln>
        </p:spPr>
      </p:pic>
      <p:sp>
        <p:nvSpPr>
          <p:cNvPr id="751" name="Google Shape;751;g1bcb0aa4885_1_439"/>
          <p:cNvSpPr txBox="1">
            <a:spLocks noGrp="1"/>
          </p:cNvSpPr>
          <p:nvPr>
            <p:ph type="sldNum" idx="12"/>
          </p:nvPr>
        </p:nvSpPr>
        <p:spPr>
          <a:xfrm>
            <a:off x="8020802" y="4919128"/>
            <a:ext cx="682200" cy="203100"/>
          </a:xfrm>
          <a:prstGeom prst="rect">
            <a:avLst/>
          </a:prstGeom>
          <a:noFill/>
          <a:ln>
            <a:noFill/>
          </a:ln>
        </p:spPr>
        <p:txBody>
          <a:bodyPr spcFirstLastPara="1" wrap="square" lIns="39550" tIns="39550" rIns="39550" bIns="3955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nl-BE"/>
              <a:t>22</a:t>
            </a:fld>
            <a:endParaRPr/>
          </a:p>
        </p:txBody>
      </p:sp>
      <p:sp>
        <p:nvSpPr>
          <p:cNvPr id="752" name="Google Shape;752;g1bcb0aa4885_1_439"/>
          <p:cNvSpPr/>
          <p:nvPr/>
        </p:nvSpPr>
        <p:spPr>
          <a:xfrm>
            <a:off x="75" y="0"/>
            <a:ext cx="9214200" cy="5122200"/>
          </a:xfrm>
          <a:prstGeom prst="rect">
            <a:avLst/>
          </a:prstGeom>
          <a:solidFill>
            <a:schemeClr val="dk1">
              <a:alpha val="32159"/>
            </a:schemeClr>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3100"/>
              <a:buFont typeface="Arial"/>
              <a:buNone/>
            </a:pPr>
            <a:r>
              <a:rPr lang="nl-BE" sz="3900" b="1" i="0" u="none" strike="noStrike" cap="none">
                <a:solidFill>
                  <a:schemeClr val="lt1"/>
                </a:solidFill>
                <a:latin typeface="Calibri"/>
                <a:ea typeface="Calibri"/>
                <a:cs typeface="Calibri"/>
                <a:sym typeface="Calibri"/>
              </a:rPr>
              <a:t>INTEROPERABILITEIT</a:t>
            </a:r>
            <a:endParaRPr sz="3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4100" b="1" i="0" u="none" strike="noStrike" cap="none">
                <a:solidFill>
                  <a:schemeClr val="lt1"/>
                </a:solidFill>
                <a:latin typeface="Calibri"/>
                <a:ea typeface="Calibri"/>
                <a:cs typeface="Calibri"/>
                <a:sym typeface="Calibri"/>
              </a:rPr>
              <a:t> =</a:t>
            </a:r>
            <a:endParaRPr sz="41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100"/>
              <a:buFont typeface="Arial"/>
              <a:buNone/>
            </a:pPr>
            <a:r>
              <a:rPr lang="nl-BE" sz="3100" b="1" i="0" u="none" strike="noStrike" cap="none">
                <a:solidFill>
                  <a:schemeClr val="lt1"/>
                </a:solidFill>
                <a:latin typeface="Calibri"/>
                <a:ea typeface="Calibri"/>
                <a:cs typeface="Calibri"/>
                <a:sym typeface="Calibri"/>
              </a:rPr>
              <a:t>De mogelijkheid van verschillende autonome organisaties of systemen om met elkaar te communiceren en samen te werken</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g1bcb0aa4885_1_446"/>
          <p:cNvPicPr preferRelativeResize="0"/>
          <p:nvPr/>
        </p:nvPicPr>
        <p:blipFill rotWithShape="1">
          <a:blip r:embed="rId3">
            <a:alphaModFix/>
          </a:blip>
          <a:srcRect r="31422" b="70909"/>
          <a:stretch/>
        </p:blipFill>
        <p:spPr>
          <a:xfrm>
            <a:off x="0" y="0"/>
            <a:ext cx="9144000" cy="5143500"/>
          </a:xfrm>
          <a:prstGeom prst="rect">
            <a:avLst/>
          </a:prstGeom>
          <a:noFill/>
          <a:ln>
            <a:noFill/>
          </a:ln>
        </p:spPr>
      </p:pic>
      <p:pic>
        <p:nvPicPr>
          <p:cNvPr id="758" name="Google Shape;758;g1bcb0aa4885_1_446"/>
          <p:cNvPicPr preferRelativeResize="0"/>
          <p:nvPr/>
        </p:nvPicPr>
        <p:blipFill rotWithShape="1">
          <a:blip r:embed="rId3">
            <a:alphaModFix/>
          </a:blip>
          <a:srcRect t="17266"/>
          <a:stretch/>
        </p:blipFill>
        <p:spPr>
          <a:xfrm>
            <a:off x="1137013" y="570162"/>
            <a:ext cx="6869975" cy="4003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bcb0aa4885_1_451"/>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Bottom-up</a:t>
            </a:r>
            <a:endParaRPr sz="1400" b="0" i="0" u="none" strike="noStrike" cap="none">
              <a:solidFill>
                <a:srgbClr val="000000"/>
              </a:solidFill>
              <a:latin typeface="Arial"/>
              <a:ea typeface="Arial"/>
              <a:cs typeface="Arial"/>
              <a:sym typeface="Arial"/>
            </a:endParaRPr>
          </a:p>
        </p:txBody>
      </p:sp>
      <p:sp>
        <p:nvSpPr>
          <p:cNvPr id="764" name="Google Shape;764;g1bcb0aa4885_1_451"/>
          <p:cNvSpPr/>
          <p:nvPr/>
        </p:nvSpPr>
        <p:spPr>
          <a:xfrm>
            <a:off x="2184725" y="1248625"/>
            <a:ext cx="4058700" cy="3609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g1bcb0aa4885_1_451"/>
          <p:cNvSpPr/>
          <p:nvPr/>
        </p:nvSpPr>
        <p:spPr>
          <a:xfrm>
            <a:off x="2213825" y="41259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g1bcb0aa4885_1_451"/>
          <p:cNvSpPr txBox="1"/>
          <p:nvPr/>
        </p:nvSpPr>
        <p:spPr>
          <a:xfrm>
            <a:off x="3521375" y="4211675"/>
            <a:ext cx="13854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Use Cases</a:t>
            </a:r>
            <a:endParaRPr b="0" i="0" u="none" strike="noStrike" cap="none">
              <a:solidFill>
                <a:srgbClr val="000000"/>
              </a:solidFill>
              <a:latin typeface="Arial"/>
              <a:ea typeface="Arial"/>
              <a:cs typeface="Arial"/>
              <a:sym typeface="Arial"/>
            </a:endParaRPr>
          </a:p>
        </p:txBody>
      </p:sp>
      <p:sp>
        <p:nvSpPr>
          <p:cNvPr id="767" name="Google Shape;767;g1bcb0aa4885_1_451"/>
          <p:cNvSpPr/>
          <p:nvPr/>
        </p:nvSpPr>
        <p:spPr>
          <a:xfrm>
            <a:off x="2332325" y="341437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g1bcb0aa4885_1_451"/>
          <p:cNvSpPr/>
          <p:nvPr/>
        </p:nvSpPr>
        <p:spPr>
          <a:xfrm>
            <a:off x="2384275" y="2626625"/>
            <a:ext cx="3911100" cy="73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g1bcb0aa4885_1_451"/>
          <p:cNvSpPr txBox="1"/>
          <p:nvPr/>
        </p:nvSpPr>
        <p:spPr>
          <a:xfrm>
            <a:off x="2883550" y="3488175"/>
            <a:ext cx="2625300" cy="63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a:t>Bestaande standaarden</a:t>
            </a:r>
            <a:endParaRPr b="0" i="0" u="none" strike="noStrike" cap="none">
              <a:solidFill>
                <a:srgbClr val="000000"/>
              </a:solidFill>
              <a:latin typeface="Arial"/>
              <a:ea typeface="Arial"/>
              <a:cs typeface="Arial"/>
              <a:sym typeface="Arial"/>
            </a:endParaRPr>
          </a:p>
        </p:txBody>
      </p:sp>
      <p:sp>
        <p:nvSpPr>
          <p:cNvPr id="770" name="Google Shape;770;g1bcb0aa4885_1_451"/>
          <p:cNvSpPr txBox="1"/>
          <p:nvPr/>
        </p:nvSpPr>
        <p:spPr>
          <a:xfrm>
            <a:off x="2901425" y="2075263"/>
            <a:ext cx="2625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nl-BE"/>
              <a:t>Semantische</a:t>
            </a:r>
            <a:endParaRPr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Standaard</a:t>
            </a:r>
            <a:endParaRPr b="0" i="0" u="none" strike="noStrike" cap="none">
              <a:solidFill>
                <a:srgbClr val="000000"/>
              </a:solidFill>
              <a:latin typeface="Arial"/>
              <a:ea typeface="Arial"/>
              <a:cs typeface="Arial"/>
              <a:sym typeface="Arial"/>
            </a:endParaRPr>
          </a:p>
        </p:txBody>
      </p:sp>
      <p:sp>
        <p:nvSpPr>
          <p:cNvPr id="771" name="Google Shape;771;g1bcb0aa4885_1_451"/>
          <p:cNvSpPr/>
          <p:nvPr/>
        </p:nvSpPr>
        <p:spPr>
          <a:xfrm>
            <a:off x="5228150" y="3773750"/>
            <a:ext cx="16944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2" name="Google Shape;772;g1bcb0aa4885_1_451" descr="Afbeelding met schermafbeelding&#10;&#10;Beschrijving is gegenereerd met zeer hoge betrouwbaarheid"/>
          <p:cNvPicPr preferRelativeResize="0"/>
          <p:nvPr/>
        </p:nvPicPr>
        <p:blipFill rotWithShape="1">
          <a:blip r:embed="rId3">
            <a:alphaModFix/>
          </a:blip>
          <a:srcRect l="1017" t="2817" r="1144" b="3259"/>
          <a:stretch/>
        </p:blipFill>
        <p:spPr>
          <a:xfrm>
            <a:off x="6243434" y="3280639"/>
            <a:ext cx="2839540" cy="1117925"/>
          </a:xfrm>
          <a:prstGeom prst="rect">
            <a:avLst/>
          </a:prstGeom>
          <a:noFill/>
          <a:ln w="9525" cap="flat" cmpd="sng">
            <a:solidFill>
              <a:srgbClr val="000000"/>
            </a:solidFill>
            <a:prstDash val="solid"/>
            <a:round/>
            <a:headEnd type="none" w="sm" len="sm"/>
            <a:tailEnd type="none" w="sm" len="sm"/>
          </a:ln>
        </p:spPr>
      </p:pic>
      <p:sp>
        <p:nvSpPr>
          <p:cNvPr id="773" name="Google Shape;773;g1bcb0aa4885_1_451"/>
          <p:cNvSpPr/>
          <p:nvPr/>
        </p:nvSpPr>
        <p:spPr>
          <a:xfrm>
            <a:off x="2485875" y="3024088"/>
            <a:ext cx="24846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4" name="Google Shape;774;g1bcb0aa4885_1_451"/>
          <p:cNvPicPr preferRelativeResize="0"/>
          <p:nvPr/>
        </p:nvPicPr>
        <p:blipFill rotWithShape="1">
          <a:blip r:embed="rId4">
            <a:alphaModFix/>
          </a:blip>
          <a:srcRect l="53582" t="830" r="1158" b="54986"/>
          <a:stretch/>
        </p:blipFill>
        <p:spPr>
          <a:xfrm>
            <a:off x="524898" y="2327000"/>
            <a:ext cx="1960975" cy="1460807"/>
          </a:xfrm>
          <a:prstGeom prst="rect">
            <a:avLst/>
          </a:prstGeom>
          <a:noFill/>
          <a:ln w="9525" cap="flat" cmpd="sng">
            <a:solidFill>
              <a:srgbClr val="000000"/>
            </a:solidFill>
            <a:prstDash val="solid"/>
            <a:round/>
            <a:headEnd type="none" w="sm" len="sm"/>
            <a:tailEnd type="none" w="sm" len="sm"/>
          </a:ln>
        </p:spPr>
      </p:pic>
      <p:sp>
        <p:nvSpPr>
          <p:cNvPr id="775" name="Google Shape;775;g1bcb0aa4885_1_451"/>
          <p:cNvSpPr/>
          <p:nvPr/>
        </p:nvSpPr>
        <p:spPr>
          <a:xfrm>
            <a:off x="8064152" y="3393941"/>
            <a:ext cx="982200" cy="303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nl-BE" sz="800" b="1" i="0" u="none" strike="noStrike" cap="none">
                <a:solidFill>
                  <a:srgbClr val="002060"/>
                </a:solidFill>
                <a:latin typeface="Courier New"/>
                <a:ea typeface="Courier New"/>
                <a:cs typeface="Courier New"/>
                <a:sym typeface="Courier New"/>
              </a:rPr>
              <a:t>e.g. INSPIRE</a:t>
            </a:r>
            <a:endParaRPr sz="800" b="1" i="0" u="none" strike="noStrike" cap="none">
              <a:solidFill>
                <a:srgbClr val="002060"/>
              </a:solidFill>
              <a:latin typeface="Courier New"/>
              <a:ea typeface="Courier New"/>
              <a:cs typeface="Courier New"/>
              <a:sym typeface="Courier New"/>
            </a:endParaRPr>
          </a:p>
        </p:txBody>
      </p:sp>
      <p:sp>
        <p:nvSpPr>
          <p:cNvPr id="776" name="Google Shape;776;g1bcb0aa4885_1_451"/>
          <p:cNvSpPr/>
          <p:nvPr/>
        </p:nvSpPr>
        <p:spPr>
          <a:xfrm>
            <a:off x="4260200" y="1981000"/>
            <a:ext cx="19833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7" name="Google Shape;777;g1bcb0aa4885_1_451"/>
          <p:cNvPicPr preferRelativeResize="0"/>
          <p:nvPr/>
        </p:nvPicPr>
        <p:blipFill rotWithShape="1">
          <a:blip r:embed="rId5">
            <a:alphaModFix/>
          </a:blip>
          <a:srcRect t="20057" r="12975"/>
          <a:stretch/>
        </p:blipFill>
        <p:spPr>
          <a:xfrm>
            <a:off x="6243432" y="1207737"/>
            <a:ext cx="2226199" cy="1613126"/>
          </a:xfrm>
          <a:prstGeom prst="rect">
            <a:avLst/>
          </a:prstGeom>
          <a:noFill/>
          <a:ln w="9525" cap="flat" cmpd="sng">
            <a:solidFill>
              <a:schemeClr val="dk1"/>
            </a:solidFill>
            <a:prstDash val="solid"/>
            <a:round/>
            <a:headEnd type="none" w="sm" len="sm"/>
            <a:tailEnd type="none" w="sm" len="sm"/>
          </a:ln>
        </p:spPr>
      </p:pic>
      <p:sp>
        <p:nvSpPr>
          <p:cNvPr id="778" name="Google Shape;778;g1bcb0aa4885_1_451"/>
          <p:cNvSpPr txBox="1"/>
          <p:nvPr/>
        </p:nvSpPr>
        <p:spPr>
          <a:xfrm>
            <a:off x="2883550" y="2700425"/>
            <a:ext cx="2625300" cy="714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b="0" i="0" u="none" strike="noStrike" cap="none">
                <a:solidFill>
                  <a:srgbClr val="000000"/>
                </a:solidFill>
                <a:latin typeface="Arial"/>
                <a:ea typeface="Arial"/>
                <a:cs typeface="Arial"/>
                <a:sym typeface="Arial"/>
              </a:rPr>
              <a:t>Feedback</a:t>
            </a:r>
            <a:r>
              <a:rPr lang="nl-BE"/>
              <a:t>sessies</a:t>
            </a:r>
            <a:endParaRPr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4" name="TextBox 3">
            <a:extLst>
              <a:ext uri="{FF2B5EF4-FFF2-40B4-BE49-F238E27FC236}">
                <a16:creationId xmlns:a16="http://schemas.microsoft.com/office/drawing/2014/main" id="{250B92D4-BCA3-AE10-3C7D-9F01123CC2C4}"/>
              </a:ext>
            </a:extLst>
          </p:cNvPr>
          <p:cNvSpPr txBox="1"/>
          <p:nvPr/>
        </p:nvSpPr>
        <p:spPr>
          <a:xfrm>
            <a:off x="385521" y="4691255"/>
            <a:ext cx="2280187" cy="19620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825" err="1">
                <a:latin typeface="Calibri"/>
              </a:rPr>
              <a:t>Schrijf</a:t>
            </a:r>
            <a:r>
              <a:rPr lang="en-US" sz="825">
                <a:latin typeface="Calibri"/>
              </a:rPr>
              <a:t> in op de </a:t>
            </a:r>
            <a:r>
              <a:rPr lang="en-US" sz="825" err="1">
                <a:latin typeface="Calibri"/>
              </a:rPr>
              <a:t>werkgroepen</a:t>
            </a:r>
            <a:r>
              <a:rPr lang="en-US" sz="825">
                <a:latin typeface="Calibri"/>
              </a:rPr>
              <a:t> </a:t>
            </a:r>
            <a:r>
              <a:rPr lang="en-US" sz="825">
                <a:latin typeface="Calibri"/>
                <a:hlinkClick r:id="rId3"/>
              </a:rPr>
              <a:t>via deze link</a:t>
            </a:r>
            <a:endParaRPr lang="en-US" sz="825">
              <a:latin typeface="Calibri"/>
            </a:endParaRPr>
          </a:p>
        </p:txBody>
      </p:sp>
      <p:pic>
        <p:nvPicPr>
          <p:cNvPr id="3" name="Picture 3" descr="A picture containing logo&#10;&#10;Description automatically generated">
            <a:extLst>
              <a:ext uri="{FF2B5EF4-FFF2-40B4-BE49-F238E27FC236}">
                <a16:creationId xmlns:a16="http://schemas.microsoft.com/office/drawing/2014/main" id="{BF096CFF-88EB-5FF9-2A4E-05CCAE460E87}"/>
              </a:ext>
            </a:extLst>
          </p:cNvPr>
          <p:cNvPicPr>
            <a:picLocks noChangeAspect="1"/>
          </p:cNvPicPr>
          <p:nvPr/>
        </p:nvPicPr>
        <p:blipFill>
          <a:blip r:embed="rId4"/>
          <a:stretch>
            <a:fillRect/>
          </a:stretch>
        </p:blipFill>
        <p:spPr>
          <a:xfrm>
            <a:off x="7516980" y="3712164"/>
            <a:ext cx="1229573" cy="1084277"/>
          </a:xfrm>
          <a:prstGeom prst="rect">
            <a:avLst/>
          </a:prstGeom>
        </p:spPr>
      </p:pic>
      <p:sp>
        <p:nvSpPr>
          <p:cNvPr id="664" name="Google Shape;664;p83"/>
          <p:cNvSpPr txBox="1">
            <a:spLocks noGrp="1"/>
          </p:cNvSpPr>
          <p:nvPr>
            <p:ph type="title"/>
          </p:nvPr>
        </p:nvSpPr>
        <p:spPr>
          <a:xfrm>
            <a:off x="628650" y="273844"/>
            <a:ext cx="7886700" cy="527625"/>
          </a:xfrm>
          <a:prstGeom prst="rect">
            <a:avLst/>
          </a:prstGeom>
        </p:spPr>
        <p:txBody>
          <a:bodyPr spcFirstLastPara="1" vert="horz" wrap="square" lIns="68569" tIns="34275" rIns="68569" bIns="34275" rtlCol="0" anchor="ctr" anchorCtr="0">
            <a:normAutofit/>
          </a:bodyPr>
          <a:lstStyle/>
          <a:p>
            <a:r>
              <a:rPr lang="nl-BE" sz="2400" b="1">
                <a:latin typeface="Proxima Nova"/>
                <a:ea typeface="Proxima Nova"/>
                <a:cs typeface="Proxima Nova"/>
                <a:sym typeface="Proxima Nova"/>
              </a:rPr>
              <a:t>Status 2023</a:t>
            </a:r>
            <a:endParaRPr sz="2400" b="1">
              <a:latin typeface="Proxima Nova"/>
              <a:ea typeface="Proxima Nova"/>
              <a:cs typeface="Proxima Nova"/>
              <a:sym typeface="Proxima Nova"/>
            </a:endParaRPr>
          </a:p>
        </p:txBody>
      </p:sp>
      <p:sp>
        <p:nvSpPr>
          <p:cNvPr id="665" name="Google Shape;665;p83"/>
          <p:cNvSpPr txBox="1">
            <a:spLocks noGrp="1"/>
          </p:cNvSpPr>
          <p:nvPr>
            <p:ph type="sldNum" idx="12"/>
          </p:nvPr>
        </p:nvSpPr>
        <p:spPr>
          <a:xfrm>
            <a:off x="8515350" y="4571143"/>
            <a:ext cx="628650" cy="273825"/>
          </a:xfrm>
          <a:prstGeom prst="rect">
            <a:avLst/>
          </a:prstGeom>
        </p:spPr>
        <p:txBody>
          <a:bodyPr spcFirstLastPara="1" vert="horz" wrap="square" lIns="68569" tIns="34275" rIns="68569" bIns="34275" rtlCol="0" anchor="ctr" anchorCtr="0">
            <a:noAutofit/>
          </a:bodyPr>
          <a:lstStyle/>
          <a:p>
            <a:pPr>
              <a:buSzPts val="1200"/>
            </a:pPr>
            <a:fld id="{00000000-1234-1234-1234-123412341234}" type="slidenum">
              <a:rPr lang="nl-BE"/>
              <a:pPr>
                <a:buSzPts val="1200"/>
              </a:pPr>
              <a:t>25</a:t>
            </a:fld>
            <a:endParaRPr/>
          </a:p>
        </p:txBody>
      </p:sp>
      <p:pic>
        <p:nvPicPr>
          <p:cNvPr id="667" name="Google Shape;667;p83"/>
          <p:cNvPicPr preferRelativeResize="0"/>
          <p:nvPr/>
        </p:nvPicPr>
        <p:blipFill rotWithShape="1">
          <a:blip r:embed="rId5">
            <a:alphaModFix/>
          </a:blip>
          <a:srcRect/>
          <a:stretch/>
        </p:blipFill>
        <p:spPr>
          <a:xfrm>
            <a:off x="389438" y="2553076"/>
            <a:ext cx="1200825" cy="798375"/>
          </a:xfrm>
          <a:prstGeom prst="rect">
            <a:avLst/>
          </a:prstGeom>
          <a:noFill/>
          <a:ln>
            <a:noFill/>
          </a:ln>
          <a:effectLst>
            <a:outerShdw blurRad="50800" dist="38100" dir="2700000" algn="tl" rotWithShape="0">
              <a:srgbClr val="000000">
                <a:alpha val="42750"/>
              </a:srgbClr>
            </a:outerShdw>
          </a:effectLst>
        </p:spPr>
      </p:pic>
      <p:sp>
        <p:nvSpPr>
          <p:cNvPr id="668" name="Google Shape;668;p83"/>
          <p:cNvSpPr txBox="1"/>
          <p:nvPr/>
        </p:nvSpPr>
        <p:spPr>
          <a:xfrm>
            <a:off x="337319" y="2355975"/>
            <a:ext cx="12008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Fietsinfrastructuur</a:t>
            </a:r>
            <a:endParaRPr sz="825">
              <a:solidFill>
                <a:srgbClr val="373636"/>
              </a:solidFill>
              <a:latin typeface="Calibri"/>
              <a:ea typeface="Calibri"/>
              <a:cs typeface="Calibri"/>
              <a:sym typeface="Calibri"/>
            </a:endParaRPr>
          </a:p>
        </p:txBody>
      </p:sp>
      <p:pic>
        <p:nvPicPr>
          <p:cNvPr id="669" name="Google Shape;669;p83"/>
          <p:cNvPicPr preferRelativeResize="0"/>
          <p:nvPr/>
        </p:nvPicPr>
        <p:blipFill>
          <a:blip r:embed="rId6">
            <a:alphaModFix/>
          </a:blip>
          <a:stretch>
            <a:fillRect/>
          </a:stretch>
        </p:blipFill>
        <p:spPr>
          <a:xfrm>
            <a:off x="356174" y="1262682"/>
            <a:ext cx="1231200" cy="845630"/>
          </a:xfrm>
          <a:prstGeom prst="rect">
            <a:avLst/>
          </a:prstGeom>
          <a:noFill/>
          <a:ln>
            <a:noFill/>
          </a:ln>
          <a:effectLst>
            <a:outerShdw blurRad="57150" dist="19050" dir="5400000" algn="bl" rotWithShape="0">
              <a:srgbClr val="000000">
                <a:alpha val="50000"/>
              </a:srgbClr>
            </a:outerShdw>
          </a:effectLst>
        </p:spPr>
      </p:pic>
      <p:pic>
        <p:nvPicPr>
          <p:cNvPr id="670" name="Google Shape;670;p83"/>
          <p:cNvPicPr preferRelativeResize="0"/>
          <p:nvPr/>
        </p:nvPicPr>
        <p:blipFill>
          <a:blip r:embed="rId7">
            <a:alphaModFix/>
          </a:blip>
          <a:stretch>
            <a:fillRect/>
          </a:stretch>
        </p:blipFill>
        <p:spPr>
          <a:xfrm>
            <a:off x="7624744" y="1281413"/>
            <a:ext cx="1119544" cy="819919"/>
          </a:xfrm>
          <a:prstGeom prst="rect">
            <a:avLst/>
          </a:prstGeom>
          <a:noFill/>
          <a:ln>
            <a:noFill/>
          </a:ln>
          <a:effectLst>
            <a:outerShdw blurRad="57150" dist="19050" dir="5400000" algn="bl" rotWithShape="0">
              <a:srgbClr val="000000">
                <a:alpha val="50000"/>
              </a:srgbClr>
            </a:outerShdw>
          </a:effectLst>
        </p:spPr>
      </p:pic>
      <p:pic>
        <p:nvPicPr>
          <p:cNvPr id="671" name="Google Shape;671;p83"/>
          <p:cNvPicPr preferRelativeResize="0"/>
          <p:nvPr/>
        </p:nvPicPr>
        <p:blipFill>
          <a:blip r:embed="rId8">
            <a:alphaModFix/>
          </a:blip>
          <a:stretch>
            <a:fillRect/>
          </a:stretch>
        </p:blipFill>
        <p:spPr>
          <a:xfrm>
            <a:off x="7624744" y="2705048"/>
            <a:ext cx="1163081" cy="819918"/>
          </a:xfrm>
          <a:prstGeom prst="rect">
            <a:avLst/>
          </a:prstGeom>
          <a:noFill/>
          <a:ln>
            <a:noFill/>
          </a:ln>
          <a:effectLst>
            <a:outerShdw blurRad="57150" dist="19050" dir="5400000" algn="bl" rotWithShape="0">
              <a:srgbClr val="000000">
                <a:alpha val="50000"/>
              </a:srgbClr>
            </a:outerShdw>
          </a:effectLst>
        </p:spPr>
      </p:pic>
      <p:sp>
        <p:nvSpPr>
          <p:cNvPr id="672" name="Google Shape;672;p83"/>
          <p:cNvSpPr txBox="1"/>
          <p:nvPr/>
        </p:nvSpPr>
        <p:spPr>
          <a:xfrm>
            <a:off x="287147" y="1066481"/>
            <a:ext cx="132412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Core Consent </a:t>
            </a:r>
            <a:r>
              <a:rPr lang="nl-BE" sz="675">
                <a:solidFill>
                  <a:srgbClr val="373636"/>
                </a:solidFill>
                <a:latin typeface="Calibri"/>
                <a:ea typeface="Calibri"/>
                <a:cs typeface="Calibri"/>
                <a:sym typeface="Calibri"/>
              </a:rPr>
              <a:t>(Trapeze)</a:t>
            </a:r>
            <a:endParaRPr sz="675">
              <a:solidFill>
                <a:srgbClr val="373636"/>
              </a:solidFill>
              <a:latin typeface="Calibri"/>
              <a:ea typeface="Calibri"/>
              <a:cs typeface="Calibri"/>
              <a:sym typeface="Calibri"/>
            </a:endParaRPr>
          </a:p>
        </p:txBody>
      </p:sp>
      <p:sp>
        <p:nvSpPr>
          <p:cNvPr id="673" name="Google Shape;673;p83"/>
          <p:cNvSpPr txBox="1"/>
          <p:nvPr/>
        </p:nvSpPr>
        <p:spPr>
          <a:xfrm>
            <a:off x="7553738" y="1085212"/>
            <a:ext cx="1290600"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Loongegevens</a:t>
            </a:r>
            <a:endParaRPr sz="825">
              <a:solidFill>
                <a:srgbClr val="373636"/>
              </a:solidFill>
              <a:latin typeface="Calibri"/>
              <a:ea typeface="Calibri"/>
              <a:cs typeface="Calibri"/>
              <a:sym typeface="Calibri"/>
            </a:endParaRPr>
          </a:p>
        </p:txBody>
      </p:sp>
      <p:sp>
        <p:nvSpPr>
          <p:cNvPr id="674" name="Google Shape;674;p83"/>
          <p:cNvSpPr txBox="1"/>
          <p:nvPr/>
        </p:nvSpPr>
        <p:spPr>
          <a:xfrm>
            <a:off x="7553738" y="2213623"/>
            <a:ext cx="1289318" cy="450093"/>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Vervolg Hoppinpunten "Passenger Transport Hubs"</a:t>
            </a:r>
            <a:endParaRPr sz="825">
              <a:solidFill>
                <a:srgbClr val="373636"/>
              </a:solidFill>
              <a:latin typeface="Calibri"/>
              <a:ea typeface="Calibri"/>
              <a:cs typeface="Calibri"/>
              <a:sym typeface="Calibri"/>
            </a:endParaRPr>
          </a:p>
        </p:txBody>
      </p:sp>
      <p:pic>
        <p:nvPicPr>
          <p:cNvPr id="675" name="Google Shape;675;p83"/>
          <p:cNvPicPr preferRelativeResize="0"/>
          <p:nvPr/>
        </p:nvPicPr>
        <p:blipFill rotWithShape="1">
          <a:blip r:embed="rId9">
            <a:alphaModFix/>
          </a:blip>
          <a:srcRect/>
          <a:stretch/>
        </p:blipFill>
        <p:spPr>
          <a:xfrm>
            <a:off x="389436" y="3762074"/>
            <a:ext cx="1200826" cy="817495"/>
          </a:xfrm>
          <a:prstGeom prst="rect">
            <a:avLst/>
          </a:prstGeom>
          <a:noFill/>
          <a:ln>
            <a:noFill/>
          </a:ln>
          <a:effectLst>
            <a:outerShdw blurRad="50800" dist="38100" dir="2700000" algn="tl" rotWithShape="0">
              <a:srgbClr val="000000">
                <a:alpha val="42750"/>
              </a:srgbClr>
            </a:outerShdw>
          </a:effectLst>
        </p:spPr>
      </p:pic>
      <p:sp>
        <p:nvSpPr>
          <p:cNvPr id="676" name="Google Shape;676;p83"/>
          <p:cNvSpPr txBox="1"/>
          <p:nvPr/>
        </p:nvSpPr>
        <p:spPr>
          <a:xfrm>
            <a:off x="337310" y="3565878"/>
            <a:ext cx="17412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Air &amp; Water (EU)</a:t>
            </a:r>
            <a:endParaRPr sz="825">
              <a:solidFill>
                <a:srgbClr val="373636"/>
              </a:solidFill>
              <a:latin typeface="Calibri"/>
              <a:ea typeface="Calibri"/>
              <a:cs typeface="Calibri"/>
              <a:sym typeface="Calibri"/>
            </a:endParaRPr>
          </a:p>
        </p:txBody>
      </p:sp>
      <p:sp>
        <p:nvSpPr>
          <p:cNvPr id="678" name="Google Shape;678;p83"/>
          <p:cNvSpPr txBox="1"/>
          <p:nvPr/>
        </p:nvSpPr>
        <p:spPr>
          <a:xfrm>
            <a:off x="7552406" y="3617251"/>
            <a:ext cx="1397475" cy="196177"/>
          </a:xfrm>
          <a:prstGeom prst="rect">
            <a:avLst/>
          </a:prstGeom>
          <a:noFill/>
          <a:ln>
            <a:noFill/>
          </a:ln>
        </p:spPr>
        <p:txBody>
          <a:bodyPr spcFirstLastPara="1" wrap="square" lIns="68569" tIns="34275" rIns="68569" bIns="34275" anchor="t" anchorCtr="0">
            <a:spAutoFit/>
          </a:bodyPr>
          <a:lstStyle/>
          <a:p>
            <a:pPr>
              <a:buSzPts val="1100"/>
            </a:pPr>
            <a:r>
              <a:rPr lang="nl-BE" sz="825">
                <a:solidFill>
                  <a:srgbClr val="373636"/>
                </a:solidFill>
                <a:latin typeface="Calibri"/>
                <a:ea typeface="Calibri"/>
                <a:cs typeface="Calibri"/>
                <a:sym typeface="Calibri"/>
              </a:rPr>
              <a:t>OSLO Financiële Data</a:t>
            </a:r>
            <a:endParaRPr lang="nl-BE" sz="825">
              <a:solidFill>
                <a:srgbClr val="373636"/>
              </a:solidFill>
              <a:latin typeface="Calibri"/>
              <a:ea typeface="Calibri"/>
              <a:cs typeface="Calibri"/>
            </a:endParaRPr>
          </a:p>
        </p:txBody>
      </p:sp>
      <p:cxnSp>
        <p:nvCxnSpPr>
          <p:cNvPr id="679" name="Google Shape;679;p83"/>
          <p:cNvCxnSpPr/>
          <p:nvPr/>
        </p:nvCxnSpPr>
        <p:spPr>
          <a:xfrm>
            <a:off x="609875" y="765050"/>
            <a:ext cx="566325" cy="0"/>
          </a:xfrm>
          <a:prstGeom prst="straightConnector1">
            <a:avLst/>
          </a:prstGeom>
          <a:noFill/>
          <a:ln w="38100" cap="flat" cmpd="sng">
            <a:solidFill>
              <a:srgbClr val="FFF200"/>
            </a:solidFill>
            <a:prstDash val="solid"/>
            <a:round/>
            <a:headEnd type="none" w="sm" len="sm"/>
            <a:tailEnd type="none" w="sm" len="sm"/>
          </a:ln>
        </p:spPr>
      </p:cxnSp>
      <p:sp>
        <p:nvSpPr>
          <p:cNvPr id="680" name="Google Shape;680;p83"/>
          <p:cNvSpPr txBox="1"/>
          <p:nvPr/>
        </p:nvSpPr>
        <p:spPr>
          <a:xfrm>
            <a:off x="389439" y="4890450"/>
            <a:ext cx="2724750" cy="196177"/>
          </a:xfrm>
          <a:prstGeom prst="rect">
            <a:avLst/>
          </a:prstGeom>
          <a:noFill/>
          <a:ln>
            <a:noFill/>
          </a:ln>
        </p:spPr>
        <p:txBody>
          <a:bodyPr spcFirstLastPara="1" wrap="square" lIns="68569" tIns="34275" rIns="68569" bIns="34275" anchor="t" anchorCtr="0">
            <a:spAutoFit/>
          </a:bodyPr>
          <a:lstStyle/>
          <a:p>
            <a:pPr>
              <a:buSzPts val="1100"/>
            </a:pPr>
            <a:r>
              <a:rPr lang="nl-BE" sz="800">
                <a:solidFill>
                  <a:srgbClr val="373636"/>
                </a:solidFill>
                <a:latin typeface="Calibri"/>
                <a:ea typeface="Calibri"/>
                <a:cs typeface="Calibri"/>
                <a:sym typeface="Calibri"/>
              </a:rPr>
              <a:t>Status op 09/03/2023 via </a:t>
            </a:r>
            <a:r>
              <a:rPr lang="nl-BE" sz="800" u="sng">
                <a:solidFill>
                  <a:schemeClr val="hlink"/>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Standaardenregister</a:t>
            </a:r>
            <a:endParaRPr lang="en-US" sz="800">
              <a:solidFill>
                <a:schemeClr val="hlink"/>
              </a:solidFill>
              <a:latin typeface="Calibri"/>
              <a:ea typeface="Calibri"/>
              <a:cs typeface="Calibri"/>
            </a:endParaRPr>
          </a:p>
        </p:txBody>
      </p:sp>
      <p:pic>
        <p:nvPicPr>
          <p:cNvPr id="2" name="Picture 4" descr="A picture containing application&#10;&#10;Description automatically generated">
            <a:extLst>
              <a:ext uri="{FF2B5EF4-FFF2-40B4-BE49-F238E27FC236}">
                <a16:creationId xmlns:a16="http://schemas.microsoft.com/office/drawing/2014/main" id="{6146E2C9-A329-E7EF-3043-39CD9780E287}"/>
              </a:ext>
            </a:extLst>
          </p:cNvPr>
          <p:cNvPicPr>
            <a:picLocks noChangeAspect="1"/>
          </p:cNvPicPr>
          <p:nvPr/>
        </p:nvPicPr>
        <p:blipFill>
          <a:blip r:embed="rId11"/>
          <a:stretch>
            <a:fillRect/>
          </a:stretch>
        </p:blipFill>
        <p:spPr>
          <a:xfrm>
            <a:off x="1753320" y="1459544"/>
            <a:ext cx="5712842" cy="2795912"/>
          </a:xfrm>
          <a:prstGeom prst="rect">
            <a:avLst/>
          </a:prstGeom>
        </p:spPr>
      </p:pic>
    </p:spTree>
    <p:extLst>
      <p:ext uri="{BB962C8B-B14F-4D97-AF65-F5344CB8AC3E}">
        <p14:creationId xmlns:p14="http://schemas.microsoft.com/office/powerpoint/2010/main" val="96997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39"/>
          <p:cNvSpPr/>
          <p:nvPr/>
        </p:nvSpPr>
        <p:spPr>
          <a:xfrm>
            <a:off x="457800" y="10992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van context-neutrale domeinmodellen</a:t>
            </a:r>
            <a:endParaRPr sz="1800" b="1">
              <a:latin typeface="Proxima Nova"/>
              <a:ea typeface="Proxima Nova"/>
              <a:cs typeface="Proxima Nova"/>
              <a:sym typeface="Proxima Nova"/>
            </a:endParaRPr>
          </a:p>
        </p:txBody>
      </p:sp>
      <p:sp>
        <p:nvSpPr>
          <p:cNvPr id="1338" name="Google Shape;1338;p139"/>
          <p:cNvSpPr/>
          <p:nvPr/>
        </p:nvSpPr>
        <p:spPr>
          <a:xfrm>
            <a:off x="457800" y="19246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Ondersteuning bij opstarten semantiek workshops</a:t>
            </a:r>
            <a:endParaRPr sz="1800" b="1">
              <a:latin typeface="Proxima Nova"/>
              <a:ea typeface="Proxima Nova"/>
              <a:cs typeface="Proxima Nova"/>
              <a:sym typeface="Proxima Nova"/>
            </a:endParaRPr>
          </a:p>
        </p:txBody>
      </p:sp>
      <p:sp>
        <p:nvSpPr>
          <p:cNvPr id="1339" name="Google Shape;1339;p139"/>
          <p:cNvSpPr/>
          <p:nvPr/>
        </p:nvSpPr>
        <p:spPr>
          <a:xfrm>
            <a:off x="457800" y="27501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Data validatie</a:t>
            </a:r>
            <a:endParaRPr sz="1800" b="1">
              <a:latin typeface="Proxima Nova"/>
              <a:ea typeface="Proxima Nova"/>
              <a:cs typeface="Proxima Nova"/>
              <a:sym typeface="Proxima Nova"/>
            </a:endParaRPr>
          </a:p>
        </p:txBody>
      </p:sp>
      <p:sp>
        <p:nvSpPr>
          <p:cNvPr id="1340" name="Google Shape;1340;p139"/>
          <p:cNvSpPr/>
          <p:nvPr/>
        </p:nvSpPr>
        <p:spPr>
          <a:xfrm>
            <a:off x="457800" y="357555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Hergebruik API bouwblokken</a:t>
            </a:r>
            <a:endParaRPr sz="1800" b="1">
              <a:latin typeface="Proxima Nova"/>
              <a:ea typeface="Proxima Nova"/>
              <a:cs typeface="Proxima Nova"/>
              <a:sym typeface="Proxima Nova"/>
            </a:endParaRPr>
          </a:p>
        </p:txBody>
      </p:sp>
      <p:sp>
        <p:nvSpPr>
          <p:cNvPr id="1341" name="Google Shape;1341;p139"/>
          <p:cNvSpPr/>
          <p:nvPr/>
        </p:nvSpPr>
        <p:spPr>
          <a:xfrm>
            <a:off x="457800" y="4401000"/>
            <a:ext cx="3627000" cy="598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a:buSzPts val="2400"/>
            </a:pPr>
            <a:r>
              <a:rPr lang="en-US" sz="1800" b="1">
                <a:latin typeface="Proxima Nova"/>
                <a:ea typeface="Proxima Nova"/>
                <a:cs typeface="Proxima Nova"/>
                <a:sym typeface="Proxima Nova"/>
              </a:rPr>
              <a:t>Handleiding voor verschillende profielen</a:t>
            </a:r>
            <a:endParaRPr sz="1800" b="1">
              <a:latin typeface="Proxima Nova"/>
              <a:ea typeface="Proxima Nova"/>
              <a:cs typeface="Proxima Nova"/>
              <a:sym typeface="Proxima Nova"/>
            </a:endParaRPr>
          </a:p>
        </p:txBody>
      </p:sp>
      <p:sp>
        <p:nvSpPr>
          <p:cNvPr id="1342" name="Google Shape;1342;p139"/>
          <p:cNvSpPr txBox="1"/>
          <p:nvPr/>
        </p:nvSpPr>
        <p:spPr>
          <a:xfrm>
            <a:off x="5355750" y="654629"/>
            <a:ext cx="314482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Wegwijs op </a:t>
            </a:r>
            <a:r>
              <a:rPr lang="en-US" sz="1425" u="sng">
                <a:solidFill>
                  <a:schemeClr val="hlink"/>
                </a:solidFill>
                <a:latin typeface="Proxima Nova"/>
                <a:ea typeface="Proxima Nova"/>
                <a:cs typeface="Proxima Nova"/>
                <a:sym typeface="Proxima Nova"/>
                <a:hlinkClick r:id="rId3"/>
              </a:rPr>
              <a:t>https://data.vlaanderen.be/ns</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3" name="Google Shape;1343;p139"/>
          <p:cNvCxnSpPr>
            <a:stCxn id="1337" idx="3"/>
            <a:endCxn id="1342" idx="1"/>
          </p:cNvCxnSpPr>
          <p:nvPr/>
        </p:nvCxnSpPr>
        <p:spPr>
          <a:xfrm rot="10800000" flipH="1">
            <a:off x="4084800" y="953850"/>
            <a:ext cx="1271025" cy="444600"/>
          </a:xfrm>
          <a:prstGeom prst="curvedConnector3">
            <a:avLst>
              <a:gd name="adj1" fmla="val 49997"/>
            </a:avLst>
          </a:prstGeom>
          <a:noFill/>
          <a:ln w="28575" cap="flat" cmpd="sng">
            <a:solidFill>
              <a:schemeClr val="dk2"/>
            </a:solidFill>
            <a:prstDash val="solid"/>
            <a:round/>
            <a:headEnd type="none" w="sm" len="sm"/>
            <a:tailEnd type="triangle" w="med" len="med"/>
          </a:ln>
        </p:spPr>
      </p:cxnSp>
      <p:sp>
        <p:nvSpPr>
          <p:cNvPr id="1344" name="Google Shape;1344;p139"/>
          <p:cNvSpPr txBox="1"/>
          <p:nvPr/>
        </p:nvSpPr>
        <p:spPr>
          <a:xfrm>
            <a:off x="5029800" y="1540721"/>
            <a:ext cx="4114125" cy="11970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Van use cases definiëren tot applicatieprofiel, meer info via </a:t>
            </a:r>
            <a:r>
              <a:rPr lang="en-US" sz="1425" u="sng">
                <a:solidFill>
                  <a:schemeClr val="hlink"/>
                </a:solidFill>
                <a:latin typeface="Proxima Nova"/>
                <a:ea typeface="Proxima Nova"/>
                <a:cs typeface="Proxima Nova"/>
                <a:sym typeface="Proxima Nova"/>
                <a:hlinkClick r:id="rId4"/>
              </a:rPr>
              <a:t>https://overheid.vlaanderen.be/oslo-projectondersteuning-oslo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5" name="Google Shape;1345;p139"/>
          <p:cNvCxnSpPr>
            <a:stCxn id="1338" idx="3"/>
            <a:endCxn id="1344" idx="1"/>
          </p:cNvCxnSpPr>
          <p:nvPr/>
        </p:nvCxnSpPr>
        <p:spPr>
          <a:xfrm rot="10800000" flipH="1">
            <a:off x="4084800" y="2139300"/>
            <a:ext cx="945000" cy="84600"/>
          </a:xfrm>
          <a:prstGeom prst="curvedConnector3">
            <a:avLst>
              <a:gd name="adj1" fmla="val 50000"/>
            </a:avLst>
          </a:prstGeom>
          <a:noFill/>
          <a:ln w="28575" cap="flat" cmpd="sng">
            <a:solidFill>
              <a:schemeClr val="dk2"/>
            </a:solidFill>
            <a:prstDash val="solid"/>
            <a:round/>
            <a:headEnd type="none" w="sm" len="sm"/>
            <a:tailEnd type="triangle" w="med" len="med"/>
          </a:ln>
        </p:spPr>
      </p:cxnSp>
      <p:sp>
        <p:nvSpPr>
          <p:cNvPr id="1346" name="Google Shape;1346;p139"/>
          <p:cNvSpPr txBox="1"/>
          <p:nvPr/>
        </p:nvSpPr>
        <p:spPr>
          <a:xfrm>
            <a:off x="4630525" y="2643608"/>
            <a:ext cx="4431600"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OSLO biedt de instrumenten om na te gaan of uw bron of hergebruikers in lijn zijn met de gemaakte afspraken. Zie </a:t>
            </a:r>
            <a:r>
              <a:rPr lang="en-US" sz="1425" u="sng">
                <a:solidFill>
                  <a:schemeClr val="hlink"/>
                </a:solidFill>
                <a:latin typeface="Proxima Nova"/>
                <a:ea typeface="Proxima Nova"/>
                <a:cs typeface="Proxima Nova"/>
                <a:sym typeface="Proxima Nova"/>
                <a:hlinkClick r:id="rId5"/>
              </a:rPr>
              <a:t>https://data.vlaanderen.be/shacl-validator/</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sp>
        <p:nvSpPr>
          <p:cNvPr id="1347" name="Google Shape;1347;p139"/>
          <p:cNvSpPr txBox="1"/>
          <p:nvPr/>
        </p:nvSpPr>
        <p:spPr>
          <a:xfrm>
            <a:off x="4438075" y="4401000"/>
            <a:ext cx="4816575" cy="598500"/>
          </a:xfrm>
          <a:prstGeom prst="rect">
            <a:avLst/>
          </a:prstGeom>
          <a:noFill/>
          <a:ln>
            <a:noFill/>
          </a:ln>
        </p:spPr>
        <p:txBody>
          <a:bodyPr spcFirstLastPara="1" wrap="square" lIns="91425" tIns="91425" rIns="91425" bIns="91425" anchor="t" anchorCtr="0">
            <a:noAutofit/>
          </a:bodyPr>
          <a:lstStyle/>
          <a:p>
            <a:pPr>
              <a:buSzPts val="1900"/>
            </a:pPr>
            <a:r>
              <a:rPr lang="en-US" sz="1425">
                <a:latin typeface="Proxima Nova"/>
                <a:ea typeface="Proxima Nova"/>
                <a:cs typeface="Proxima Nova"/>
                <a:sym typeface="Proxima Nova"/>
              </a:rPr>
              <a:t>Profielgebaseerd opleidingsmateriaal: </a:t>
            </a:r>
            <a:r>
              <a:rPr lang="en-US" sz="1425" u="sng">
                <a:solidFill>
                  <a:schemeClr val="hlink"/>
                </a:solidFill>
                <a:latin typeface="Proxima Nova"/>
                <a:ea typeface="Proxima Nova"/>
                <a:cs typeface="Proxima Nova"/>
                <a:sym typeface="Proxima Nova"/>
                <a:hlinkClick r:id="rId6"/>
              </a:rPr>
              <a:t>https://informatievlaanderen.github.io/handreikingOslo/</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48" name="Google Shape;1348;p139"/>
          <p:cNvCxnSpPr>
            <a:stCxn id="1341" idx="3"/>
            <a:endCxn id="1347" idx="1"/>
          </p:cNvCxnSpPr>
          <p:nvPr/>
        </p:nvCxnSpPr>
        <p:spPr>
          <a:xfrm>
            <a:off x="4084800" y="4700250"/>
            <a:ext cx="353250" cy="450"/>
          </a:xfrm>
          <a:prstGeom prst="curvedConnector3">
            <a:avLst>
              <a:gd name="adj1" fmla="val 49982"/>
            </a:avLst>
          </a:prstGeom>
          <a:noFill/>
          <a:ln w="28575" cap="flat" cmpd="sng">
            <a:solidFill>
              <a:schemeClr val="dk2"/>
            </a:solidFill>
            <a:prstDash val="solid"/>
            <a:round/>
            <a:headEnd type="none" w="sm" len="sm"/>
            <a:tailEnd type="triangle" w="med" len="med"/>
          </a:ln>
        </p:spPr>
      </p:cxnSp>
      <p:cxnSp>
        <p:nvCxnSpPr>
          <p:cNvPr id="1349" name="Google Shape;1349;p139"/>
          <p:cNvCxnSpPr/>
          <p:nvPr/>
        </p:nvCxnSpPr>
        <p:spPr>
          <a:xfrm>
            <a:off x="609875" y="765050"/>
            <a:ext cx="566325" cy="0"/>
          </a:xfrm>
          <a:prstGeom prst="straightConnector1">
            <a:avLst/>
          </a:prstGeom>
          <a:noFill/>
          <a:ln w="38100" cap="flat" cmpd="sng">
            <a:solidFill>
              <a:schemeClr val="accent1"/>
            </a:solidFill>
            <a:prstDash val="solid"/>
            <a:round/>
            <a:headEnd type="none" w="sm" len="sm"/>
            <a:tailEnd type="none" w="sm" len="sm"/>
          </a:ln>
        </p:spPr>
      </p:cxnSp>
      <p:sp>
        <p:nvSpPr>
          <p:cNvPr id="1350" name="Google Shape;1350;p139"/>
          <p:cNvSpPr txBox="1"/>
          <p:nvPr/>
        </p:nvSpPr>
        <p:spPr>
          <a:xfrm>
            <a:off x="502725" y="168400"/>
            <a:ext cx="8343000" cy="442125"/>
          </a:xfrm>
          <a:prstGeom prst="rect">
            <a:avLst/>
          </a:prstGeom>
          <a:noFill/>
          <a:ln>
            <a:noFill/>
          </a:ln>
        </p:spPr>
        <p:txBody>
          <a:bodyPr spcFirstLastPara="1" wrap="square" lIns="91425" tIns="91425" rIns="91425" bIns="91425" anchor="t" anchorCtr="0">
            <a:noAutofit/>
          </a:bodyPr>
          <a:lstStyle/>
          <a:p>
            <a:pPr>
              <a:buSzPts val="3200"/>
            </a:pPr>
            <a:r>
              <a:rPr lang="en-US" sz="2400" b="1">
                <a:latin typeface="Proxima Nova"/>
                <a:ea typeface="Proxima Nova"/>
                <a:cs typeface="Proxima Nova"/>
                <a:sym typeface="Proxima Nova"/>
              </a:rPr>
              <a:t>      Ondersteunende tooling</a:t>
            </a:r>
            <a:endParaRPr sz="2400" b="1">
              <a:latin typeface="Proxima Nova"/>
              <a:ea typeface="Proxima Nova"/>
              <a:cs typeface="Proxima Nova"/>
              <a:sym typeface="Proxima Nova"/>
            </a:endParaRPr>
          </a:p>
        </p:txBody>
      </p:sp>
      <p:pic>
        <p:nvPicPr>
          <p:cNvPr id="1351" name="Google Shape;1351;p139"/>
          <p:cNvPicPr preferRelativeResize="0"/>
          <p:nvPr/>
        </p:nvPicPr>
        <p:blipFill rotWithShape="1">
          <a:blip r:embed="rId7">
            <a:alphaModFix/>
          </a:blip>
          <a:srcRect/>
          <a:stretch/>
        </p:blipFill>
        <p:spPr>
          <a:xfrm>
            <a:off x="609876" y="260575"/>
            <a:ext cx="425050" cy="425051"/>
          </a:xfrm>
          <a:prstGeom prst="rect">
            <a:avLst/>
          </a:prstGeom>
          <a:noFill/>
          <a:ln>
            <a:noFill/>
          </a:ln>
        </p:spPr>
      </p:pic>
      <p:sp>
        <p:nvSpPr>
          <p:cNvPr id="1352" name="Google Shape;1352;p139"/>
          <p:cNvSpPr txBox="1">
            <a:spLocks noGrp="1"/>
          </p:cNvSpPr>
          <p:nvPr>
            <p:ph type="sldNum" idx="12"/>
          </p:nvPr>
        </p:nvSpPr>
        <p:spPr>
          <a:xfrm>
            <a:off x="8515350" y="4856893"/>
            <a:ext cx="628650" cy="273825"/>
          </a:xfrm>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26</a:t>
            </a:fld>
            <a:endParaRPr/>
          </a:p>
        </p:txBody>
      </p:sp>
      <p:sp>
        <p:nvSpPr>
          <p:cNvPr id="1353" name="Google Shape;1353;p139"/>
          <p:cNvSpPr txBox="1"/>
          <p:nvPr/>
        </p:nvSpPr>
        <p:spPr>
          <a:xfrm>
            <a:off x="4889949" y="3808665"/>
            <a:ext cx="4245289" cy="578656"/>
          </a:xfrm>
          <a:prstGeom prst="rect">
            <a:avLst/>
          </a:prstGeom>
          <a:noFill/>
          <a:ln>
            <a:noFill/>
          </a:ln>
        </p:spPr>
        <p:txBody>
          <a:bodyPr spcFirstLastPara="1" wrap="square" lIns="91425" tIns="91425" rIns="91425" bIns="91425" anchor="t" anchorCtr="0">
            <a:noAutofit/>
          </a:bodyPr>
          <a:lstStyle/>
          <a:p>
            <a:r>
              <a:rPr lang="en-US" sz="1425">
                <a:latin typeface="Proxima Nova"/>
                <a:ea typeface="Proxima Nova"/>
                <a:cs typeface="Proxima Nova"/>
                <a:sym typeface="Proxima Nova"/>
              </a:rPr>
              <a:t>API Kennishub: </a:t>
            </a:r>
            <a:r>
              <a:rPr lang="en-US" sz="1425" u="sng">
                <a:latin typeface="Proxima Nova"/>
                <a:ea typeface="Proxima Nova"/>
                <a:cs typeface="Proxima Nova"/>
                <a:sym typeface="Proxima Nova"/>
                <a:hlinkClick r:id="rId8">
                  <a:extLst>
                    <a:ext uri="{A12FA001-AC4F-418D-AE19-62706E023703}">
                      <ahyp:hlinkClr xmlns:ahyp="http://schemas.microsoft.com/office/drawing/2018/hyperlinkcolor" val="tx"/>
                    </a:ext>
                  </a:extLst>
                </a:hlinkClick>
              </a:rPr>
              <a:t>https://data.vlaanderen.be/cms/api-kennishub/intro.html</a:t>
            </a:r>
            <a:r>
              <a:rPr lang="en-US" sz="1425">
                <a:latin typeface="Proxima Nova"/>
                <a:ea typeface="Proxima Nova"/>
                <a:cs typeface="Proxima Nova"/>
                <a:sym typeface="Proxima Nova"/>
              </a:rPr>
              <a:t> </a:t>
            </a:r>
            <a:endParaRPr sz="1425">
              <a:latin typeface="Proxima Nova"/>
              <a:ea typeface="Proxima Nova"/>
              <a:cs typeface="Proxima Nova"/>
              <a:sym typeface="Proxima Nova"/>
            </a:endParaRPr>
          </a:p>
        </p:txBody>
      </p:sp>
      <p:cxnSp>
        <p:nvCxnSpPr>
          <p:cNvPr id="1354" name="Google Shape;1354;p139"/>
          <p:cNvCxnSpPr/>
          <p:nvPr/>
        </p:nvCxnSpPr>
        <p:spPr>
          <a:xfrm>
            <a:off x="4088567" y="3043940"/>
            <a:ext cx="573300" cy="86175"/>
          </a:xfrm>
          <a:prstGeom prst="curvedConnector3">
            <a:avLst>
              <a:gd name="adj1" fmla="val 50000"/>
            </a:avLst>
          </a:prstGeom>
          <a:noFill/>
          <a:ln w="28575" cap="flat" cmpd="sng">
            <a:solidFill>
              <a:schemeClr val="dk2"/>
            </a:solidFill>
            <a:prstDash val="solid"/>
            <a:round/>
            <a:headEnd type="none" w="sm" len="sm"/>
            <a:tailEnd type="triangle" w="med" len="med"/>
          </a:ln>
        </p:spPr>
      </p:cxnSp>
      <p:cxnSp>
        <p:nvCxnSpPr>
          <p:cNvPr id="1355" name="Google Shape;1355;p139"/>
          <p:cNvCxnSpPr/>
          <p:nvPr/>
        </p:nvCxnSpPr>
        <p:spPr>
          <a:xfrm>
            <a:off x="4079198" y="3915243"/>
            <a:ext cx="770175" cy="132975"/>
          </a:xfrm>
          <a:prstGeom prst="curvedConnector3">
            <a:avLst>
              <a:gd name="adj1" fmla="val 50000"/>
            </a:avLst>
          </a:prstGeom>
          <a:noFill/>
          <a:ln w="28575" cap="flat" cmpd="sng">
            <a:solidFill>
              <a:schemeClr val="dk2"/>
            </a:solidFill>
            <a:prstDash val="solid"/>
            <a:round/>
            <a:headEnd type="none" w="sm" len="sm"/>
            <a:tailEnd type="triangle" w="med" len="med"/>
          </a:ln>
        </p:spPr>
      </p:cxnSp>
    </p:spTree>
    <p:extLst>
      <p:ext uri="{BB962C8B-B14F-4D97-AF65-F5344CB8AC3E}">
        <p14:creationId xmlns:p14="http://schemas.microsoft.com/office/powerpoint/2010/main" val="2590358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fba70e22ce_0_164"/>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fba70e22ce_0_164"/>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fba70e22ce_0_164"/>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Onze aanpak</a:t>
            </a:r>
            <a:endParaRPr sz="3700" b="1" i="0" u="none" strike="noStrike" cap="none">
              <a:solidFill>
                <a:srgbClr val="000000"/>
              </a:solidFill>
              <a:latin typeface="Arial"/>
              <a:ea typeface="Arial"/>
              <a:cs typeface="Arial"/>
              <a:sym typeface="Arial"/>
            </a:endParaRPr>
          </a:p>
        </p:txBody>
      </p:sp>
      <p:pic>
        <p:nvPicPr>
          <p:cNvPr id="1051" name="Google Shape;1051;gfba70e22ce_0_164"/>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g1b11f535eda_1_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Onze aanpak</a:t>
            </a:r>
            <a:endParaRPr sz="3000" b="1" i="0" u="none" strike="noStrike" cap="none">
              <a:solidFill>
                <a:srgbClr val="000000"/>
              </a:solidFill>
              <a:latin typeface="Arial"/>
              <a:ea typeface="Arial"/>
              <a:cs typeface="Arial"/>
              <a:sym typeface="Arial"/>
            </a:endParaRPr>
          </a:p>
        </p:txBody>
      </p:sp>
      <p:pic>
        <p:nvPicPr>
          <p:cNvPr id="1057" name="Google Shape;1057;g1b11f535eda_1_30"/>
          <p:cNvPicPr preferRelativeResize="0"/>
          <p:nvPr/>
        </p:nvPicPr>
        <p:blipFill>
          <a:blip r:embed="rId3">
            <a:alphaModFix/>
          </a:blip>
          <a:stretch>
            <a:fillRect/>
          </a:stretch>
        </p:blipFill>
        <p:spPr>
          <a:xfrm>
            <a:off x="1748850" y="1089325"/>
            <a:ext cx="911075" cy="911075"/>
          </a:xfrm>
          <a:prstGeom prst="rect">
            <a:avLst/>
          </a:prstGeom>
          <a:noFill/>
          <a:ln>
            <a:noFill/>
          </a:ln>
        </p:spPr>
      </p:pic>
      <p:pic>
        <p:nvPicPr>
          <p:cNvPr id="1058" name="Google Shape;1058;g1b11f535eda_1_30"/>
          <p:cNvPicPr preferRelativeResize="0"/>
          <p:nvPr/>
        </p:nvPicPr>
        <p:blipFill>
          <a:blip r:embed="rId4">
            <a:alphaModFix/>
          </a:blip>
          <a:stretch>
            <a:fillRect/>
          </a:stretch>
        </p:blipFill>
        <p:spPr>
          <a:xfrm>
            <a:off x="1748850" y="2448213"/>
            <a:ext cx="911075" cy="911075"/>
          </a:xfrm>
          <a:prstGeom prst="rect">
            <a:avLst/>
          </a:prstGeom>
          <a:noFill/>
          <a:ln>
            <a:noFill/>
          </a:ln>
        </p:spPr>
      </p:pic>
      <p:pic>
        <p:nvPicPr>
          <p:cNvPr id="1059" name="Google Shape;1059;g1b11f535eda_1_30"/>
          <p:cNvPicPr preferRelativeResize="0"/>
          <p:nvPr/>
        </p:nvPicPr>
        <p:blipFill>
          <a:blip r:embed="rId5">
            <a:alphaModFix/>
          </a:blip>
          <a:stretch>
            <a:fillRect/>
          </a:stretch>
        </p:blipFill>
        <p:spPr>
          <a:xfrm>
            <a:off x="1748850" y="3807100"/>
            <a:ext cx="911075" cy="911075"/>
          </a:xfrm>
          <a:prstGeom prst="rect">
            <a:avLst/>
          </a:prstGeom>
          <a:noFill/>
          <a:ln>
            <a:noFill/>
          </a:ln>
        </p:spPr>
      </p:pic>
      <p:sp>
        <p:nvSpPr>
          <p:cNvPr id="1060" name="Google Shape;1060;g1b11f535eda_1_30"/>
          <p:cNvSpPr txBox="1"/>
          <p:nvPr/>
        </p:nvSpPr>
        <p:spPr>
          <a:xfrm>
            <a:off x="3172875" y="1314000"/>
            <a:ext cx="422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BE" sz="1800"/>
              <a:t>We starten van use cases</a:t>
            </a:r>
            <a:endParaRPr sz="1800"/>
          </a:p>
        </p:txBody>
      </p:sp>
      <p:sp>
        <p:nvSpPr>
          <p:cNvPr id="1061" name="Google Shape;1061;g1b11f535eda_1_30"/>
          <p:cNvSpPr txBox="1"/>
          <p:nvPr/>
        </p:nvSpPr>
        <p:spPr>
          <a:xfrm>
            <a:off x="3172875" y="2672900"/>
            <a:ext cx="4115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nl-BE" sz="1800"/>
              <a:t>We definiëren zelf zaken waar nodig</a:t>
            </a:r>
            <a:endParaRPr sz="1800"/>
          </a:p>
        </p:txBody>
      </p:sp>
      <p:sp>
        <p:nvSpPr>
          <p:cNvPr id="1062" name="Google Shape;1062;g1b11f535eda_1_30"/>
          <p:cNvSpPr txBox="1"/>
          <p:nvPr/>
        </p:nvSpPr>
        <p:spPr>
          <a:xfrm>
            <a:off x="3172875" y="4031787"/>
            <a:ext cx="4572000" cy="738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1000"/>
              </a:spcAft>
              <a:buNone/>
            </a:pPr>
            <a:r>
              <a:rPr lang="nl-BE" sz="1800"/>
              <a:t>We aligneren zoveel mogelijk met bestaande standaarden</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a:extLst>
              <a:ext uri="{FF2B5EF4-FFF2-40B4-BE49-F238E27FC236}">
                <a16:creationId xmlns:a16="http://schemas.microsoft.com/office/drawing/2014/main" id="{78C09C38-1EEF-641E-03EC-79A59B441A00}"/>
              </a:ext>
            </a:extLst>
          </p:cNvPr>
          <p:cNvPicPr>
            <a:picLocks noChangeAspect="1"/>
          </p:cNvPicPr>
          <p:nvPr/>
        </p:nvPicPr>
        <p:blipFill>
          <a:blip r:embed="rId2"/>
          <a:stretch>
            <a:fillRect/>
          </a:stretch>
        </p:blipFill>
        <p:spPr>
          <a:xfrm>
            <a:off x="7443457" y="2601361"/>
            <a:ext cx="1359784" cy="860576"/>
          </a:xfrm>
          <a:prstGeom prst="rect">
            <a:avLst/>
          </a:prstGeom>
        </p:spPr>
      </p:pic>
      <p:pic>
        <p:nvPicPr>
          <p:cNvPr id="13" name="Google Shape;1035;p20">
            <a:extLst>
              <a:ext uri="{FF2B5EF4-FFF2-40B4-BE49-F238E27FC236}">
                <a16:creationId xmlns:a16="http://schemas.microsoft.com/office/drawing/2014/main" id="{A9BBFAE8-9830-A750-A6AC-DA99875150E2}"/>
              </a:ext>
            </a:extLst>
          </p:cNvPr>
          <p:cNvPicPr preferRelativeResize="0"/>
          <p:nvPr/>
        </p:nvPicPr>
        <p:blipFill rotWithShape="1">
          <a:blip r:embed="rId3">
            <a:alphaModFix/>
          </a:blip>
          <a:srcRect l="953" t="1837" r="687" b="22224"/>
          <a:stretch/>
        </p:blipFill>
        <p:spPr>
          <a:xfrm>
            <a:off x="7443457" y="1325475"/>
            <a:ext cx="1359784" cy="950806"/>
          </a:xfrm>
          <a:prstGeom prst="rect">
            <a:avLst/>
          </a:prstGeom>
          <a:noFill/>
          <a:ln w="9525" cap="flat" cmpd="sng">
            <a:noFill/>
            <a:prstDash val="solid"/>
            <a:round/>
            <a:headEnd type="none" w="sm" len="sm"/>
            <a:tailEnd type="none" w="sm" len="sm"/>
          </a:ln>
        </p:spPr>
      </p:pic>
      <p:sp>
        <p:nvSpPr>
          <p:cNvPr id="4" name="Title 3">
            <a:extLst>
              <a:ext uri="{FF2B5EF4-FFF2-40B4-BE49-F238E27FC236}">
                <a16:creationId xmlns:a16="http://schemas.microsoft.com/office/drawing/2014/main" id="{A404DADD-9411-1409-0281-69128927B505}"/>
              </a:ext>
            </a:extLst>
          </p:cNvPr>
          <p:cNvSpPr>
            <a:spLocks noGrp="1"/>
          </p:cNvSpPr>
          <p:nvPr>
            <p:ph type="title"/>
          </p:nvPr>
        </p:nvSpPr>
        <p:spPr/>
        <p:txBody>
          <a:bodyPr/>
          <a:lstStyle/>
          <a:p>
            <a:r>
              <a:rPr lang="nl-BE"/>
              <a:t>Samenvatting vorige werkgroepen</a:t>
            </a:r>
            <a:endParaRPr lang="en-GB"/>
          </a:p>
        </p:txBody>
      </p:sp>
      <p:sp>
        <p:nvSpPr>
          <p:cNvPr id="5" name="Text Placeholder 4">
            <a:extLst>
              <a:ext uri="{FF2B5EF4-FFF2-40B4-BE49-F238E27FC236}">
                <a16:creationId xmlns:a16="http://schemas.microsoft.com/office/drawing/2014/main" id="{53D18F29-A6B8-20D4-7CE9-565EBB42E1B6}"/>
              </a:ext>
            </a:extLst>
          </p:cNvPr>
          <p:cNvSpPr>
            <a:spLocks noGrp="1"/>
          </p:cNvSpPr>
          <p:nvPr>
            <p:ph type="body" idx="1"/>
          </p:nvPr>
        </p:nvSpPr>
        <p:spPr>
          <a:xfrm>
            <a:off x="583500" y="1154250"/>
            <a:ext cx="3808500" cy="2462319"/>
          </a:xfrm>
        </p:spPr>
        <p:txBody>
          <a:bodyPr/>
          <a:lstStyle/>
          <a:p>
            <a:pPr marL="114300" indent="0">
              <a:buNone/>
            </a:pPr>
            <a:r>
              <a:rPr lang="nl-BE" sz="1600" b="1">
                <a:highlight>
                  <a:srgbClr val="FFFF00"/>
                </a:highlight>
                <a:latin typeface="+mj-lt"/>
                <a:cs typeface="Poppins Black" panose="00000A00000000000000" pitchFamily="2" charset="0"/>
              </a:rPr>
              <a:t>Business werkgroep</a:t>
            </a:r>
          </a:p>
          <a:p>
            <a:pPr>
              <a:buFontTx/>
              <a:buChar char="-"/>
            </a:pPr>
            <a:r>
              <a:rPr lang="nl-BE" sz="1600"/>
              <a:t>introductie tot </a:t>
            </a:r>
            <a:r>
              <a:rPr lang="nl-BE" sz="1600" b="1"/>
              <a:t>Oslo</a:t>
            </a:r>
          </a:p>
          <a:p>
            <a:pPr>
              <a:buFontTx/>
              <a:buChar char="-"/>
            </a:pPr>
            <a:r>
              <a:rPr lang="nl-BE" sz="1600"/>
              <a:t>toelichting </a:t>
            </a:r>
            <a:r>
              <a:rPr lang="nl-BE" sz="1600" b="1"/>
              <a:t>voortraject</a:t>
            </a:r>
          </a:p>
          <a:p>
            <a:pPr lvl="1">
              <a:buFontTx/>
              <a:buChar char="-"/>
            </a:pPr>
            <a:r>
              <a:rPr lang="nl-BE" sz="1200"/>
              <a:t>MVP</a:t>
            </a:r>
            <a:r>
              <a:rPr lang="nl-BE" sz="1600"/>
              <a:t> Randstad</a:t>
            </a:r>
          </a:p>
          <a:p>
            <a:pPr>
              <a:buFontTx/>
              <a:buChar char="-"/>
            </a:pPr>
            <a:r>
              <a:rPr lang="en-GB" sz="1600" b="1" err="1"/>
              <a:t>brainstormsessies</a:t>
            </a:r>
            <a:endParaRPr lang="en-GB" sz="1600" b="1"/>
          </a:p>
          <a:p>
            <a:pPr lvl="1">
              <a:buFontTx/>
              <a:buChar char="-"/>
            </a:pPr>
            <a:r>
              <a:rPr lang="en-GB" sz="1600"/>
              <a:t>use cases</a:t>
            </a:r>
          </a:p>
          <a:p>
            <a:pPr lvl="1">
              <a:buFontTx/>
              <a:buChar char="-"/>
            </a:pPr>
            <a:r>
              <a:rPr lang="en-GB" sz="1600" err="1"/>
              <a:t>concepten</a:t>
            </a:r>
            <a:endParaRPr lang="en-GB" sz="1600"/>
          </a:p>
          <a:p>
            <a:pPr lvl="1">
              <a:buFontTx/>
              <a:buChar char="-"/>
            </a:pPr>
            <a:r>
              <a:rPr lang="en-GB" sz="1600" err="1"/>
              <a:t>bestaande</a:t>
            </a:r>
            <a:r>
              <a:rPr lang="en-GB" sz="1600"/>
              <a:t> </a:t>
            </a:r>
            <a:r>
              <a:rPr lang="en-GB" sz="1600" err="1"/>
              <a:t>datamodellen</a:t>
            </a:r>
            <a:endParaRPr lang="en-GB" sz="1600"/>
          </a:p>
          <a:p>
            <a:pPr lvl="1">
              <a:buFontTx/>
              <a:buChar char="-"/>
            </a:pPr>
            <a:endParaRPr lang="en-GB" sz="1600"/>
          </a:p>
        </p:txBody>
      </p:sp>
      <p:sp>
        <p:nvSpPr>
          <p:cNvPr id="6" name="Text Placeholder 5">
            <a:extLst>
              <a:ext uri="{FF2B5EF4-FFF2-40B4-BE49-F238E27FC236}">
                <a16:creationId xmlns:a16="http://schemas.microsoft.com/office/drawing/2014/main" id="{7F664990-7FFF-CAF2-4CAD-BB711FFE55CD}"/>
              </a:ext>
            </a:extLst>
          </p:cNvPr>
          <p:cNvSpPr>
            <a:spLocks noGrp="1"/>
          </p:cNvSpPr>
          <p:nvPr>
            <p:ph type="body" idx="2"/>
          </p:nvPr>
        </p:nvSpPr>
        <p:spPr>
          <a:xfrm>
            <a:off x="4314849" y="1161456"/>
            <a:ext cx="3328597" cy="2455113"/>
          </a:xfrm>
        </p:spPr>
        <p:txBody>
          <a:bodyPr/>
          <a:lstStyle/>
          <a:p>
            <a:pPr marL="114300" indent="0">
              <a:buNone/>
            </a:pPr>
            <a:r>
              <a:rPr lang="nl-BE" sz="1600" b="1">
                <a:highlight>
                  <a:srgbClr val="FFFF00"/>
                </a:highlight>
                <a:latin typeface="+mj-lt"/>
              </a:rPr>
              <a:t>1</a:t>
            </a:r>
            <a:r>
              <a:rPr lang="nl-BE" sz="1600" b="1" baseline="30000">
                <a:highlight>
                  <a:srgbClr val="FFFF00"/>
                </a:highlight>
                <a:latin typeface="+mj-lt"/>
              </a:rPr>
              <a:t>ste</a:t>
            </a:r>
            <a:r>
              <a:rPr lang="nl-BE" sz="1600" b="1">
                <a:highlight>
                  <a:srgbClr val="FFFF00"/>
                </a:highlight>
                <a:latin typeface="+mj-lt"/>
              </a:rPr>
              <a:t> Thematische werkgroep</a:t>
            </a:r>
          </a:p>
          <a:p>
            <a:pPr>
              <a:buFontTx/>
              <a:buChar char="-"/>
            </a:pPr>
            <a:r>
              <a:rPr lang="nl-BE" sz="1600"/>
              <a:t>introductie </a:t>
            </a:r>
            <a:r>
              <a:rPr lang="nl-BE" sz="1600" b="1"/>
              <a:t>UML</a:t>
            </a:r>
          </a:p>
          <a:p>
            <a:pPr>
              <a:buFontTx/>
              <a:buChar char="-"/>
            </a:pPr>
            <a:r>
              <a:rPr lang="nl-BE" sz="1600"/>
              <a:t>toelichting </a:t>
            </a:r>
            <a:r>
              <a:rPr lang="nl-BE" sz="1600" b="1"/>
              <a:t>aanpak</a:t>
            </a:r>
          </a:p>
          <a:p>
            <a:pPr lvl="1">
              <a:buFontTx/>
              <a:buChar char="-"/>
            </a:pPr>
            <a:r>
              <a:rPr lang="nl-BE" sz="1600"/>
              <a:t>uses cases</a:t>
            </a:r>
          </a:p>
          <a:p>
            <a:pPr lvl="1">
              <a:buFontTx/>
              <a:buChar char="-"/>
            </a:pPr>
            <a:r>
              <a:rPr lang="nl-BE" sz="1600"/>
              <a:t>bestaande datamodellen</a:t>
            </a:r>
          </a:p>
          <a:p>
            <a:pPr>
              <a:buFontTx/>
              <a:buChar char="-"/>
            </a:pPr>
            <a:r>
              <a:rPr lang="nl-BE" sz="1600"/>
              <a:t>voorstelling </a:t>
            </a:r>
            <a:r>
              <a:rPr lang="nl-BE" sz="1600" b="1"/>
              <a:t>sneuvelmodel </a:t>
            </a:r>
            <a:r>
              <a:rPr lang="nl-BE" sz="1600"/>
              <a:t>a.d.h.v story lines</a:t>
            </a:r>
            <a:endParaRPr lang="en-GB" sz="1600"/>
          </a:p>
        </p:txBody>
      </p:sp>
      <p:sp>
        <p:nvSpPr>
          <p:cNvPr id="7" name="Text Placeholder 5">
            <a:extLst>
              <a:ext uri="{FF2B5EF4-FFF2-40B4-BE49-F238E27FC236}">
                <a16:creationId xmlns:a16="http://schemas.microsoft.com/office/drawing/2014/main" id="{24A6DD28-7CE2-2688-D492-6FA906FAEE3E}"/>
              </a:ext>
            </a:extLst>
          </p:cNvPr>
          <p:cNvSpPr txBox="1">
            <a:spLocks/>
          </p:cNvSpPr>
          <p:nvPr/>
        </p:nvSpPr>
        <p:spPr>
          <a:xfrm>
            <a:off x="2180493" y="3733327"/>
            <a:ext cx="6491377" cy="1002797"/>
          </a:xfrm>
          <a:prstGeom prst="rect">
            <a:avLst/>
          </a:prstGeom>
          <a:noFill/>
          <a:ln w="7620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1pPr>
            <a:lvl2pPr marL="914400" marR="0" lvl="1" indent="-317500" algn="l" rtl="0">
              <a:lnSpc>
                <a:spcPct val="90000"/>
              </a:lnSpc>
              <a:spcBef>
                <a:spcPts val="300"/>
              </a:spcBef>
              <a:spcAft>
                <a:spcPts val="0"/>
              </a:spcAft>
              <a:buClr>
                <a:srgbClr val="7F7F7F"/>
              </a:buClr>
              <a:buSzPts val="1400"/>
              <a:buFont typeface="Proxima Nova"/>
              <a:buChar char="•"/>
              <a:defRPr sz="2000" b="0" i="0" u="none" strike="noStrike" cap="none">
                <a:solidFill>
                  <a:srgbClr val="7F7F7F"/>
                </a:solidFill>
                <a:latin typeface="Proxima Nova"/>
                <a:ea typeface="Proxima Nova"/>
                <a:cs typeface="Proxima Nova"/>
                <a:sym typeface="Proxima Nova"/>
              </a:defRPr>
            </a:lvl2pPr>
            <a:lvl3pPr marL="1371600" marR="0" lvl="2" indent="-331469" algn="l" rtl="0">
              <a:lnSpc>
                <a:spcPct val="90000"/>
              </a:lnSpc>
              <a:spcBef>
                <a:spcPts val="300"/>
              </a:spcBef>
              <a:spcAft>
                <a:spcPts val="0"/>
              </a:spcAft>
              <a:buClr>
                <a:schemeClr val="dk1"/>
              </a:buClr>
              <a:buSzPts val="1620"/>
              <a:buFont typeface="Proxima Nova"/>
              <a:buChar char="•"/>
              <a:defRPr sz="1800" b="0" i="0" u="none" strike="noStrike" cap="none">
                <a:solidFill>
                  <a:schemeClr val="dk1"/>
                </a:solidFill>
                <a:latin typeface="Proxima Nova"/>
                <a:ea typeface="Proxima Nova"/>
                <a:cs typeface="Proxima Nova"/>
                <a:sym typeface="Proxima Nova"/>
              </a:defRPr>
            </a:lvl3pPr>
            <a:lvl4pPr marL="1828800" marR="0" lvl="3" indent="-314325" algn="l" rtl="0">
              <a:lnSpc>
                <a:spcPct val="90000"/>
              </a:lnSpc>
              <a:spcBef>
                <a:spcPts val="300"/>
              </a:spcBef>
              <a:spcAft>
                <a:spcPts val="0"/>
              </a:spcAft>
              <a:buClr>
                <a:schemeClr val="dk1"/>
              </a:buClr>
              <a:buSzPts val="1350"/>
              <a:buFont typeface="Proxima Nova"/>
              <a:buChar char="•"/>
              <a:defRPr sz="1800" b="0" i="0" u="none" strike="noStrike" cap="none">
                <a:solidFill>
                  <a:schemeClr val="dk1"/>
                </a:solidFill>
                <a:latin typeface="Proxima Nova"/>
                <a:ea typeface="Proxima Nova"/>
                <a:cs typeface="Proxima Nova"/>
                <a:sym typeface="Proxima Nova"/>
              </a:defRPr>
            </a:lvl4pPr>
            <a:lvl5pPr marL="2286000" marR="0" lvl="4" indent="-331470" algn="l" rtl="0">
              <a:lnSpc>
                <a:spcPct val="90000"/>
              </a:lnSpc>
              <a:spcBef>
                <a:spcPts val="300"/>
              </a:spcBef>
              <a:spcAft>
                <a:spcPts val="0"/>
              </a:spcAft>
              <a:buClr>
                <a:schemeClr val="dk1"/>
              </a:buClr>
              <a:buSzPts val="1620"/>
              <a:buFont typeface="Proxima Nova"/>
              <a:buChar char="•"/>
              <a:defRPr sz="18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pPr marL="114300" indent="0">
              <a:buFont typeface="Proxima Nova"/>
              <a:buNone/>
            </a:pPr>
            <a:r>
              <a:rPr lang="nl-BE" sz="1600" b="1">
                <a:latin typeface="+mj-lt"/>
              </a:rPr>
              <a:t>Er werd één thematische werkgroep geschrapt:</a:t>
            </a:r>
          </a:p>
          <a:p>
            <a:pPr>
              <a:buFontTx/>
              <a:buChar char="-"/>
            </a:pPr>
            <a:r>
              <a:rPr lang="nl-BE" sz="1600">
                <a:latin typeface="+mj-lt"/>
              </a:rPr>
              <a:t>weinig tot geen discrepantie tussen sneuvelmodel en voortraject</a:t>
            </a:r>
          </a:p>
          <a:p>
            <a:pPr>
              <a:buFontTx/>
              <a:buChar char="-"/>
            </a:pPr>
            <a:r>
              <a:rPr lang="nl-BE" sz="1600">
                <a:latin typeface="+mj-lt"/>
              </a:rPr>
              <a:t>onmiddellijk alignering met ELM v3 (release in maart 2023)</a:t>
            </a:r>
          </a:p>
        </p:txBody>
      </p:sp>
      <p:pic>
        <p:nvPicPr>
          <p:cNvPr id="8" name="Picture 7">
            <a:extLst>
              <a:ext uri="{FF2B5EF4-FFF2-40B4-BE49-F238E27FC236}">
                <a16:creationId xmlns:a16="http://schemas.microsoft.com/office/drawing/2014/main" id="{0FBF6665-2D1E-AA0A-D7F9-7FCFFB2E38D1}"/>
              </a:ext>
            </a:extLst>
          </p:cNvPr>
          <p:cNvPicPr>
            <a:picLocks noChangeAspect="1"/>
          </p:cNvPicPr>
          <p:nvPr/>
        </p:nvPicPr>
        <p:blipFill>
          <a:blip r:embed="rId4"/>
          <a:stretch>
            <a:fillRect/>
          </a:stretch>
        </p:blipFill>
        <p:spPr>
          <a:xfrm>
            <a:off x="2542657" y="2578956"/>
            <a:ext cx="217901" cy="186343"/>
          </a:xfrm>
          <a:prstGeom prst="rect">
            <a:avLst/>
          </a:prstGeom>
        </p:spPr>
      </p:pic>
      <p:pic>
        <p:nvPicPr>
          <p:cNvPr id="9" name="Picture 8">
            <a:extLst>
              <a:ext uri="{FF2B5EF4-FFF2-40B4-BE49-F238E27FC236}">
                <a16:creationId xmlns:a16="http://schemas.microsoft.com/office/drawing/2014/main" id="{1F15A40E-2690-7F7D-D07C-0C4CF8F1D8DB}"/>
              </a:ext>
            </a:extLst>
          </p:cNvPr>
          <p:cNvPicPr>
            <a:picLocks noChangeAspect="1"/>
          </p:cNvPicPr>
          <p:nvPr/>
        </p:nvPicPr>
        <p:blipFill>
          <a:blip r:embed="rId5"/>
          <a:stretch>
            <a:fillRect/>
          </a:stretch>
        </p:blipFill>
        <p:spPr>
          <a:xfrm>
            <a:off x="2614304" y="2845306"/>
            <a:ext cx="223876" cy="186343"/>
          </a:xfrm>
          <a:prstGeom prst="rect">
            <a:avLst/>
          </a:prstGeom>
        </p:spPr>
      </p:pic>
      <p:pic>
        <p:nvPicPr>
          <p:cNvPr id="10" name="Picture 9">
            <a:extLst>
              <a:ext uri="{FF2B5EF4-FFF2-40B4-BE49-F238E27FC236}">
                <a16:creationId xmlns:a16="http://schemas.microsoft.com/office/drawing/2014/main" id="{72DEC9E8-0C29-9A1C-67F3-DA49DE4C3A08}"/>
              </a:ext>
            </a:extLst>
          </p:cNvPr>
          <p:cNvPicPr>
            <a:picLocks noChangeAspect="1"/>
          </p:cNvPicPr>
          <p:nvPr/>
        </p:nvPicPr>
        <p:blipFill>
          <a:blip r:embed="rId6"/>
          <a:stretch>
            <a:fillRect/>
          </a:stretch>
        </p:blipFill>
        <p:spPr>
          <a:xfrm>
            <a:off x="3896169" y="3081284"/>
            <a:ext cx="324139" cy="197636"/>
          </a:xfrm>
          <a:prstGeom prst="rect">
            <a:avLst/>
          </a:prstGeom>
        </p:spPr>
      </p:pic>
    </p:spTree>
    <p:extLst>
      <p:ext uri="{BB962C8B-B14F-4D97-AF65-F5344CB8AC3E}">
        <p14:creationId xmlns:p14="http://schemas.microsoft.com/office/powerpoint/2010/main" val="1081481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4"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659" name="Google Shape;659;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Opname?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11ee090956d_0_351"/>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32A461D0-FA19-E273-C496-224E1261F406}"/>
              </a:ext>
            </a:extLst>
          </p:cNvPr>
          <p:cNvPicPr>
            <a:picLocks noChangeAspect="1"/>
          </p:cNvPicPr>
          <p:nvPr/>
        </p:nvPicPr>
        <p:blipFill>
          <a:blip r:embed="rId3">
            <a:alphaModFix/>
          </a:blip>
          <a:stretch>
            <a:fillRect/>
          </a:stretch>
        </p:blipFill>
        <p:spPr>
          <a:xfrm>
            <a:off x="2127739" y="771056"/>
            <a:ext cx="5063994" cy="4330592"/>
          </a:xfrm>
          <a:prstGeom prst="rect">
            <a:avLst/>
          </a:prstGeom>
        </p:spPr>
      </p:pic>
      <p:sp>
        <p:nvSpPr>
          <p:cNvPr id="1068" name="Google Shape;1068;g11ee090956d_0_351"/>
          <p:cNvSpPr txBox="1"/>
          <p:nvPr/>
        </p:nvSpPr>
        <p:spPr>
          <a:xfrm>
            <a:off x="628650" y="4669550"/>
            <a:ext cx="7495442" cy="400079"/>
          </a:xfrm>
          <a:prstGeom prst="rect">
            <a:avLst/>
          </a:prstGeom>
          <a:solidFill>
            <a:srgbClr val="FFFFFF">
              <a:alpha val="50196"/>
            </a:srgbClr>
          </a:solid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BE" sz="1400" b="0" i="0" u="none" strike="noStrike" cap="none">
                <a:solidFill>
                  <a:srgbClr val="000000"/>
                </a:solidFill>
                <a:latin typeface="Arial"/>
                <a:ea typeface="Arial"/>
                <a:cs typeface="Arial"/>
                <a:sym typeface="Arial"/>
              </a:rPr>
              <a:t>Opdeling van </a:t>
            </a:r>
            <a:r>
              <a:rPr lang="nl-BE" sz="1400" b="0" i="0" u="none" strike="noStrike" cap="none" err="1">
                <a:solidFill>
                  <a:srgbClr val="000000"/>
                </a:solidFill>
                <a:latin typeface="Arial"/>
                <a:ea typeface="Arial"/>
                <a:cs typeface="Arial"/>
                <a:sym typeface="Arial"/>
              </a:rPr>
              <a:t>use</a:t>
            </a:r>
            <a:r>
              <a:rPr lang="nl-BE" sz="1400" b="0" i="0" u="none" strike="noStrike" cap="none">
                <a:solidFill>
                  <a:srgbClr val="000000"/>
                </a:solidFill>
                <a:latin typeface="Arial"/>
                <a:ea typeface="Arial"/>
                <a:cs typeface="Arial"/>
                <a:sym typeface="Arial"/>
              </a:rPr>
              <a:t> cases/concepten in verschillende categorieën</a:t>
            </a:r>
            <a:r>
              <a:rPr lang="en-BE" sz="1400" b="0" i="0" u="none" strike="noStrike" cap="none">
                <a:solidFill>
                  <a:srgbClr val="000000"/>
                </a:solidFill>
                <a:latin typeface="Arial"/>
                <a:ea typeface="Arial"/>
                <a:cs typeface="Arial"/>
                <a:sym typeface="Arial"/>
              </a:rPr>
              <a:t> / storylines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11ee090956d_0_385"/>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sp>
        <p:nvSpPr>
          <p:cNvPr id="1075" name="Google Shape;1075;g11ee090956d_0_385"/>
          <p:cNvSpPr txBox="1"/>
          <p:nvPr/>
        </p:nvSpPr>
        <p:spPr>
          <a:xfrm>
            <a:off x="628650" y="8769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Opdeling van </a:t>
            </a:r>
            <a:r>
              <a:rPr lang="nl-NL" sz="1400" b="1" i="0" u="none" strike="noStrike" cap="none" err="1">
                <a:solidFill>
                  <a:srgbClr val="7F7F7F"/>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use</a:t>
            </a:r>
            <a:r>
              <a:rPr lang="nl-NL" sz="1400" b="1" i="0" u="none" strike="noStrike" cap="none">
                <a:solidFill>
                  <a:srgbClr val="7F7F7F"/>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 cases/concepten</a:t>
            </a:r>
            <a:r>
              <a:rPr lang="nl-NL" sz="1400" b="0" i="0" u="none" strike="noStrike" cap="none">
                <a:solidFill>
                  <a:srgbClr val="000000"/>
                </a:solidFill>
                <a:latin typeface="Arial"/>
                <a:ea typeface="Arial"/>
                <a:cs typeface="Arial"/>
                <a:sym typeface="Aria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8"/>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1076" name="Google Shape;1076;g11ee090956d_0_385"/>
          <p:cNvGraphicFramePr/>
          <p:nvPr>
            <p:extLst>
              <p:ext uri="{D42A27DB-BD31-4B8C-83A1-F6EECF244321}">
                <p14:modId xmlns:p14="http://schemas.microsoft.com/office/powerpoint/2010/main" val="3049022914"/>
              </p:ext>
            </p:extLst>
          </p:nvPr>
        </p:nvGraphicFramePr>
        <p:xfrm>
          <a:off x="952500" y="1358574"/>
          <a:ext cx="7239000" cy="2773470"/>
        </p:xfrm>
        <a:graphic>
          <a:graphicData uri="http://schemas.openxmlformats.org/drawingml/2006/table">
            <a:tbl>
              <a:tblPr>
                <a:noFill/>
                <a:tableStyleId>{D7AC8163-3464-424E-B077-93F733A46AD8}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Binnen de scope</a:t>
                      </a:r>
                      <a:endParaRPr sz="1400" b="1" u="none" strike="noStrike" cap="none"/>
                    </a:p>
                  </a:txBody>
                  <a:tcPr marL="91425" marR="91425" marT="91425" marB="91425">
                    <a:lnB w="9525" cap="flat" cmpd="sng">
                      <a:solidFill>
                        <a:srgbClr val="CCCCCC"/>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Buiten de scope</a:t>
                      </a:r>
                      <a:endParaRPr sz="1400" b="1" u="none" strike="noStrike" cap="none"/>
                    </a:p>
                  </a:txBody>
                  <a:tcPr marL="91425" marR="91425" marT="91425" marB="91425">
                    <a:lnB w="9525" cap="flat" cmpd="sng">
                      <a:solidFill>
                        <a:srgbClr val="CCCCCC"/>
                      </a:solidFill>
                      <a:prstDash val="solid"/>
                      <a:round/>
                      <a:headEnd type="none" w="sm" len="sm"/>
                      <a:tailEnd type="none" w="sm" len="sm"/>
                    </a:lnB>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b="1" u="none" strike="noStrike" cap="none"/>
                        <a:t>Feature/</a:t>
                      </a:r>
                      <a:r>
                        <a:rPr lang="nl-BE" sz="1400" b="1" u="none" strike="noStrike" cap="none" err="1"/>
                        <a:t>implementation</a:t>
                      </a:r>
                      <a:endParaRPr sz="1400" b="1" u="none" strike="noStrike" cap="none" err="1"/>
                    </a:p>
                  </a:txBody>
                  <a:tcPr marL="91425" marR="91425" marT="91425" marB="91425">
                    <a:lnB w="9525" cap="flat" cmpd="sng">
                      <a:solidFill>
                        <a:srgbClr val="CCCCCC"/>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u="none" strike="noStrike" cap="none"/>
                        <a:t>Credential</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Uitbreiding EDC</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BE" sz="1400" u="none" strike="noStrike" cap="none"/>
                        <a:t>“</a:t>
                      </a:r>
                      <a:r>
                        <a:rPr lang="nl-BE" sz="1400" u="none" strike="noStrike" cap="none"/>
                        <a:t>Gemakkelijk</a:t>
                      </a:r>
                      <a:r>
                        <a:rPr lang="en-BE" sz="1400" u="none" strike="noStrike" cap="none"/>
                        <a:t>”</a:t>
                      </a:r>
                      <a:r>
                        <a:rPr lang="nl-BE" sz="1400" u="none" strike="noStrike" cap="none"/>
                        <a:t> delen</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Bewijs</a:t>
                      </a:r>
                      <a:r>
                        <a:rPr sz="1400" u="none" strike="noStrike" cap="none"/>
                        <a:t> van Credential</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Uitbreiding</a:t>
                      </a:r>
                      <a:r>
                        <a:rPr sz="1400" u="none" strike="noStrike" cap="none"/>
                        <a:t> ESCO</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BE" sz="1400" u="none" strike="noStrike" cap="none"/>
                        <a:t>“Gemakkelijk” </a:t>
                      </a:r>
                      <a:r>
                        <a:rPr lang="en-BE" sz="1400" u="none" strike="noStrike" cap="none" err="1"/>
                        <a:t>zoeken</a:t>
                      </a:r>
                      <a:endParaRPr lang="nl-BE"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Accreditatie</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Data aanmaken</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a:t>Agent</a:t>
                      </a: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Leerclaim</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endParaRPr i="1">
                        <a:solidFill>
                          <a:srgbClr val="E69138"/>
                        </a:solidFill>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sz="1400" u="none" strike="noStrike" cap="none" err="1"/>
                        <a:t>Leerspecificatie</a:t>
                      </a: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8CE7-3DF8-3873-3E74-3733F7A5DBE6}"/>
              </a:ext>
            </a:extLst>
          </p:cNvPr>
          <p:cNvSpPr>
            <a:spLocks noGrp="1"/>
          </p:cNvSpPr>
          <p:nvPr>
            <p:ph type="title"/>
          </p:nvPr>
        </p:nvSpPr>
        <p:spPr/>
        <p:txBody>
          <a:bodyPr/>
          <a:lstStyle/>
          <a:p>
            <a:r>
              <a:rPr lang="en-US" err="1"/>
              <a:t>Bestaande</a:t>
            </a:r>
            <a:r>
              <a:rPr lang="en-US"/>
              <a:t> data </a:t>
            </a:r>
            <a:r>
              <a:rPr lang="en-US" err="1"/>
              <a:t>modellen</a:t>
            </a:r>
          </a:p>
        </p:txBody>
      </p:sp>
      <p:pic>
        <p:nvPicPr>
          <p:cNvPr id="5" name="Picture 4">
            <a:extLst>
              <a:ext uri="{FF2B5EF4-FFF2-40B4-BE49-F238E27FC236}">
                <a16:creationId xmlns:a16="http://schemas.microsoft.com/office/drawing/2014/main" id="{01F83BDF-E653-3553-BF76-CC0E0ACA4B6C}"/>
              </a:ext>
            </a:extLst>
          </p:cNvPr>
          <p:cNvPicPr>
            <a:picLocks noChangeAspect="1"/>
          </p:cNvPicPr>
          <p:nvPr/>
        </p:nvPicPr>
        <p:blipFill>
          <a:blip r:embed="rId3"/>
          <a:stretch>
            <a:fillRect/>
          </a:stretch>
        </p:blipFill>
        <p:spPr>
          <a:xfrm>
            <a:off x="1827963" y="1147738"/>
            <a:ext cx="5488073" cy="3441543"/>
          </a:xfrm>
          <a:prstGeom prst="rect">
            <a:avLst/>
          </a:prstGeom>
        </p:spPr>
      </p:pic>
      <p:sp>
        <p:nvSpPr>
          <p:cNvPr id="3" name="Rectangle 2">
            <a:extLst>
              <a:ext uri="{FF2B5EF4-FFF2-40B4-BE49-F238E27FC236}">
                <a16:creationId xmlns:a16="http://schemas.microsoft.com/office/drawing/2014/main" id="{D9DB60BB-D3EB-4EE9-9BE9-D63E2013E775}"/>
              </a:ext>
            </a:extLst>
          </p:cNvPr>
          <p:cNvSpPr/>
          <p:nvPr/>
        </p:nvSpPr>
        <p:spPr>
          <a:xfrm>
            <a:off x="2865437" y="1317624"/>
            <a:ext cx="1904999" cy="1976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186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11ee090956d_0_358"/>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i="0" u="none" strike="noStrike" cap="none">
                <a:solidFill>
                  <a:srgbClr val="000000"/>
                </a:solidFill>
                <a:latin typeface="Arial"/>
                <a:ea typeface="Arial"/>
                <a:cs typeface="Arial"/>
                <a:sym typeface="Arial"/>
              </a:rPr>
              <a:t>Afstemmen met bestaande data standaarden</a:t>
            </a:r>
            <a:endParaRPr sz="3000" b="1" i="0" u="none" strike="noStrike" cap="none">
              <a:solidFill>
                <a:srgbClr val="000000"/>
              </a:solidFill>
              <a:latin typeface="Arial"/>
              <a:ea typeface="Arial"/>
              <a:cs typeface="Arial"/>
              <a:sym typeface="Arial"/>
            </a:endParaRPr>
          </a:p>
        </p:txBody>
      </p:sp>
      <p:sp>
        <p:nvSpPr>
          <p:cNvPr id="1082" name="Google Shape;1082;g11ee090956d_0_358"/>
          <p:cNvSpPr txBox="1"/>
          <p:nvPr/>
        </p:nvSpPr>
        <p:spPr>
          <a:xfrm>
            <a:off x="627619" y="991700"/>
            <a:ext cx="8245881" cy="2954625"/>
          </a:xfrm>
          <a:prstGeom prst="rect">
            <a:avLst/>
          </a:prstGeom>
          <a:noFill/>
          <a:ln>
            <a:noFill/>
          </a:ln>
        </p:spPr>
        <p:txBody>
          <a:bodyPr spcFirstLastPara="1" wrap="square" lIns="91425" tIns="91425" rIns="91425" bIns="91425" anchor="t" anchorCtr="0">
            <a:spAutoFit/>
          </a:bodyPr>
          <a:lstStyle/>
          <a:p>
            <a:pPr marL="457200" indent="-317500">
              <a:buSzPts val="1400"/>
              <a:buFont typeface="Arial"/>
              <a:buChar char="➢"/>
            </a:pPr>
            <a:r>
              <a:rPr lang="nl-NL" sz="1800"/>
              <a:t>ELM voor modelleren van </a:t>
            </a:r>
            <a:r>
              <a:rPr lang="nl-NL" sz="1800" err="1"/>
              <a:t>credentials</a:t>
            </a:r>
            <a:r>
              <a:rPr lang="nl-NL" sz="1800"/>
              <a:t> (afgestemd op EMREX)</a:t>
            </a:r>
            <a:br>
              <a:rPr lang="en-BE" sz="1800"/>
            </a:br>
            <a:endParaRPr lang="en-US" sz="1800"/>
          </a:p>
          <a:p>
            <a:pPr marL="457200" indent="-317500">
              <a:buSzPts val="1400"/>
              <a:buFont typeface="Arial"/>
              <a:buChar char="➢"/>
            </a:pPr>
            <a:r>
              <a:rPr lang="nl-NL" sz="1800"/>
              <a:t>ESCO voor enumeratie van </a:t>
            </a:r>
            <a:r>
              <a:rPr lang="nl-NL" sz="1800" b="1"/>
              <a:t>Beroeps en Vaardigheden</a:t>
            </a:r>
            <a:br>
              <a:rPr lang="en-BE" sz="1800" b="1"/>
            </a:br>
            <a:endParaRPr lang="en-BE" sz="1800" b="1"/>
          </a:p>
          <a:p>
            <a:pPr marL="457200" indent="-317500">
              <a:buSzPts val="1400"/>
              <a:buFont typeface="Arial"/>
              <a:buChar char="➢"/>
            </a:pPr>
            <a:r>
              <a:rPr lang="en-BE" sz="1800" b="1"/>
              <a:t>Verifiable credentials</a:t>
            </a:r>
            <a:r>
              <a:rPr lang="en-BE" sz="1800"/>
              <a:t> </a:t>
            </a:r>
            <a:r>
              <a:rPr lang="en-BE" sz="1800" err="1"/>
              <a:t>voor</a:t>
            </a:r>
            <a:r>
              <a:rPr lang="en-BE" sz="1800"/>
              <a:t> het </a:t>
            </a:r>
            <a:r>
              <a:rPr lang="en-BE" sz="1800" err="1"/>
              <a:t>verifieren</a:t>
            </a:r>
            <a:r>
              <a:rPr lang="en-BE" sz="1800"/>
              <a:t> van credentials</a:t>
            </a:r>
            <a:br>
              <a:rPr lang="en-BE" sz="1800"/>
            </a:br>
            <a:endParaRPr lang="en-BE" sz="1800"/>
          </a:p>
          <a:p>
            <a:pPr marL="457200" indent="-317500">
              <a:buSzPts val="1400"/>
              <a:buFont typeface="Arial"/>
              <a:buChar char="➢"/>
            </a:pPr>
            <a:r>
              <a:rPr lang="en-BE" sz="1800" err="1"/>
              <a:t>Integreerbaar</a:t>
            </a:r>
            <a:r>
              <a:rPr lang="en-BE" sz="1800"/>
              <a:t> </a:t>
            </a:r>
            <a:r>
              <a:rPr lang="en-BE" sz="1800" err="1"/>
              <a:t>datamodel</a:t>
            </a:r>
            <a:r>
              <a:rPr lang="en-BE" sz="1800"/>
              <a:t> op </a:t>
            </a:r>
            <a:r>
              <a:rPr lang="en-BE" sz="1800" err="1"/>
              <a:t>Europese</a:t>
            </a:r>
            <a:r>
              <a:rPr lang="en-BE" sz="1800"/>
              <a:t> </a:t>
            </a:r>
            <a:r>
              <a:rPr lang="en-BE" sz="1800" err="1"/>
              <a:t>niveau</a:t>
            </a:r>
            <a:br>
              <a:rPr lang="en-BE" sz="1800"/>
            </a:br>
            <a:endParaRPr lang="en-BE" sz="1800"/>
          </a:p>
          <a:p>
            <a:pPr marL="457200" indent="-317500">
              <a:buSzPts val="1400"/>
              <a:buFont typeface="Arial"/>
              <a:buChar char="➢"/>
            </a:pPr>
            <a:r>
              <a:rPr lang="nl-NL" sz="1800" b="1"/>
              <a:t>Nieuw!</a:t>
            </a:r>
            <a:r>
              <a:rPr lang="nl-NL" sz="1800"/>
              <a:t> ELM v3 gealigneerd!</a:t>
            </a:r>
          </a:p>
          <a:p>
            <a:pPr marL="457200" indent="-317500">
              <a:buSzPts val="1400"/>
              <a:buFont typeface="Arial"/>
              <a:buChar char="➢"/>
            </a:pPr>
            <a:endParaRPr lang="nl-NL"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11ee090956d_0_377"/>
          <p:cNvSpPr txBox="1"/>
          <p:nvPr/>
        </p:nvSpPr>
        <p:spPr>
          <a:xfrm>
            <a:off x="628650" y="273850"/>
            <a:ext cx="8296500" cy="546300"/>
          </a:xfrm>
          <a:prstGeom prst="rect">
            <a:avLst/>
          </a:prstGeom>
          <a:noFill/>
          <a:ln>
            <a:noFill/>
          </a:ln>
        </p:spPr>
        <p:txBody>
          <a:bodyPr spcFirstLastPara="1" wrap="square" lIns="68550" tIns="34275" rIns="68550" bIns="34275" anchor="t" anchorCtr="0">
            <a:noAutofit/>
          </a:bodyPr>
          <a:lstStyle/>
          <a:p>
            <a:r>
              <a:rPr lang="nl-BE" sz="3000" b="1"/>
              <a:t>Voortraject model</a:t>
            </a:r>
          </a:p>
        </p:txBody>
      </p:sp>
      <p:pic>
        <p:nvPicPr>
          <p:cNvPr id="2" name="Picture 2">
            <a:extLst>
              <a:ext uri="{FF2B5EF4-FFF2-40B4-BE49-F238E27FC236}">
                <a16:creationId xmlns:a16="http://schemas.microsoft.com/office/drawing/2014/main" id="{AB101ED8-E178-6E81-0AB8-424A02F4480C}"/>
              </a:ext>
            </a:extLst>
          </p:cNvPr>
          <p:cNvPicPr>
            <a:picLocks noChangeAspect="1"/>
          </p:cNvPicPr>
          <p:nvPr/>
        </p:nvPicPr>
        <p:blipFill>
          <a:blip r:embed="rId4"/>
          <a:stretch>
            <a:fillRect/>
          </a:stretch>
        </p:blipFill>
        <p:spPr>
          <a:xfrm>
            <a:off x="306942" y="1282288"/>
            <a:ext cx="8872861" cy="3171654"/>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fba70e22ce_0_40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Overzicht van de planning</a:t>
            </a:r>
            <a:endParaRPr sz="1400" b="0" i="0" u="none" strike="noStrike" cap="none">
              <a:solidFill>
                <a:srgbClr val="000000"/>
              </a:solidFill>
              <a:latin typeface="Arial"/>
              <a:ea typeface="Arial"/>
              <a:cs typeface="Arial"/>
              <a:sym typeface="Arial"/>
            </a:endParaRPr>
          </a:p>
        </p:txBody>
      </p:sp>
      <p:cxnSp>
        <p:nvCxnSpPr>
          <p:cNvPr id="1109" name="Google Shape;1109;gfba70e22ce_0_406"/>
          <p:cNvCxnSpPr>
            <a:stCxn id="1110" idx="2"/>
          </p:cNvCxnSpPr>
          <p:nvPr/>
        </p:nvCxnSpPr>
        <p:spPr>
          <a:xfrm flipH="1">
            <a:off x="2686313"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1" name="Google Shape;1111;gfba70e22ce_0_406"/>
          <p:cNvCxnSpPr>
            <a:stCxn id="1112" idx="2"/>
            <a:endCxn id="1113" idx="2"/>
          </p:cNvCxnSpPr>
          <p:nvPr/>
        </p:nvCxnSpPr>
        <p:spPr>
          <a:xfrm>
            <a:off x="4274049" y="3176119"/>
            <a:ext cx="0" cy="471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gfba70e22ce_0_406"/>
          <p:cNvCxnSpPr>
            <a:stCxn id="1115" idx="2"/>
            <a:endCxn id="1116" idx="0"/>
          </p:cNvCxnSpPr>
          <p:nvPr/>
        </p:nvCxnSpPr>
        <p:spPr>
          <a:xfrm>
            <a:off x="3485812" y="3869813"/>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7" name="Google Shape;1117;gfba70e22ce_0_406"/>
          <p:cNvCxnSpPr>
            <a:stCxn id="1118" idx="2"/>
            <a:endCxn id="1119" idx="0"/>
          </p:cNvCxnSpPr>
          <p:nvPr/>
        </p:nvCxnSpPr>
        <p:spPr>
          <a:xfrm>
            <a:off x="1856201"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20" name="Google Shape;1120;gfba70e22ce_0_406"/>
          <p:cNvCxnSpPr>
            <a:endCxn id="1121" idx="0"/>
          </p:cNvCxnSpPr>
          <p:nvPr/>
        </p:nvCxnSpPr>
        <p:spPr>
          <a:xfrm flipH="1">
            <a:off x="4894889"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22" name="Google Shape;1122;gfba70e22ce_0_406"/>
          <p:cNvSpPr txBox="1"/>
          <p:nvPr/>
        </p:nvSpPr>
        <p:spPr>
          <a:xfrm>
            <a:off x="634000" y="3643350"/>
            <a:ext cx="814800" cy="2286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oktober</a:t>
            </a:r>
            <a:endParaRPr sz="1400" b="0" i="0" u="none" strike="noStrike" cap="none">
              <a:solidFill>
                <a:srgbClr val="000000"/>
              </a:solidFill>
              <a:latin typeface="Arial"/>
              <a:ea typeface="Arial"/>
              <a:cs typeface="Arial"/>
              <a:sym typeface="Arial"/>
            </a:endParaRPr>
          </a:p>
        </p:txBody>
      </p:sp>
      <p:sp>
        <p:nvSpPr>
          <p:cNvPr id="1123" name="Google Shape;1123;gfba70e22ce_0_406"/>
          <p:cNvSpPr/>
          <p:nvPr/>
        </p:nvSpPr>
        <p:spPr>
          <a:xfrm rot="5400000">
            <a:off x="7765275" y="3569874"/>
            <a:ext cx="456900" cy="155400"/>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24" name="Google Shape;1124;gfba70e22ce_0_406"/>
          <p:cNvCxnSpPr>
            <a:stCxn id="1125" idx="2"/>
          </p:cNvCxnSpPr>
          <p:nvPr/>
        </p:nvCxnSpPr>
        <p:spPr>
          <a:xfrm>
            <a:off x="1183076" y="314578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26" name="Google Shape;1126;gfba70e22ce_0_406"/>
          <p:cNvCxnSpPr/>
          <p:nvPr/>
        </p:nvCxnSpPr>
        <p:spPr>
          <a:xfrm>
            <a:off x="707695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18" name="Google Shape;1118;gfba70e22ce_0_406"/>
          <p:cNvSpPr txBox="1"/>
          <p:nvPr/>
        </p:nvSpPr>
        <p:spPr>
          <a:xfrm>
            <a:off x="1448801" y="3642125"/>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november</a:t>
            </a:r>
            <a:endParaRPr sz="1000" b="1" i="0" u="none" strike="noStrike" cap="none">
              <a:solidFill>
                <a:schemeClr val="lt1"/>
              </a:solidFill>
              <a:latin typeface="Arial"/>
              <a:ea typeface="Arial"/>
              <a:cs typeface="Arial"/>
              <a:sym typeface="Arial"/>
            </a:endParaRPr>
          </a:p>
        </p:txBody>
      </p:sp>
      <p:sp>
        <p:nvSpPr>
          <p:cNvPr id="1127" name="Google Shape;1127;gfba70e22ce_0_406"/>
          <p:cNvSpPr txBox="1"/>
          <p:nvPr/>
        </p:nvSpPr>
        <p:spPr>
          <a:xfrm>
            <a:off x="2263600" y="363795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december</a:t>
            </a:r>
            <a:endParaRPr sz="1000" b="1" i="0" u="none" strike="noStrike" cap="none">
              <a:solidFill>
                <a:schemeClr val="dk1"/>
              </a:solidFill>
              <a:latin typeface="Arial"/>
              <a:ea typeface="Arial"/>
              <a:cs typeface="Arial"/>
              <a:sym typeface="Arial"/>
            </a:endParaRPr>
          </a:p>
        </p:txBody>
      </p:sp>
      <p:sp>
        <p:nvSpPr>
          <p:cNvPr id="1115" name="Google Shape;1115;gfba70e22ce_0_406"/>
          <p:cNvSpPr txBox="1"/>
          <p:nvPr/>
        </p:nvSpPr>
        <p:spPr>
          <a:xfrm>
            <a:off x="3078412" y="3642113"/>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januari</a:t>
            </a:r>
            <a:endParaRPr sz="1000" b="1" i="0" u="none" strike="noStrike" cap="none">
              <a:solidFill>
                <a:schemeClr val="lt1"/>
              </a:solidFill>
              <a:latin typeface="Arial"/>
              <a:ea typeface="Arial"/>
              <a:cs typeface="Arial"/>
              <a:sym typeface="Arial"/>
            </a:endParaRPr>
          </a:p>
        </p:txBody>
      </p:sp>
      <p:sp>
        <p:nvSpPr>
          <p:cNvPr id="1128" name="Google Shape;1128;gfba70e22ce_0_406"/>
          <p:cNvSpPr txBox="1"/>
          <p:nvPr/>
        </p:nvSpPr>
        <p:spPr>
          <a:xfrm>
            <a:off x="3893200" y="3635938"/>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februari</a:t>
            </a:r>
            <a:endParaRPr sz="1400" b="0" i="0" u="none" strike="noStrike" cap="none">
              <a:solidFill>
                <a:srgbClr val="000000"/>
              </a:solidFill>
              <a:latin typeface="Arial"/>
              <a:ea typeface="Arial"/>
              <a:cs typeface="Arial"/>
              <a:sym typeface="Arial"/>
            </a:endParaRPr>
          </a:p>
        </p:txBody>
      </p:sp>
      <p:sp>
        <p:nvSpPr>
          <p:cNvPr id="1129" name="Google Shape;1129;gfba70e22ce_0_406"/>
          <p:cNvSpPr txBox="1"/>
          <p:nvPr/>
        </p:nvSpPr>
        <p:spPr>
          <a:xfrm>
            <a:off x="4708000" y="3640400"/>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30" name="Google Shape;1130;gfba70e22ce_0_406"/>
          <p:cNvSpPr txBox="1"/>
          <p:nvPr/>
        </p:nvSpPr>
        <p:spPr>
          <a:xfrm>
            <a:off x="5496275" y="36404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april</a:t>
            </a:r>
            <a:endParaRPr sz="1000" b="1" i="0" u="none" strike="noStrike" cap="none">
              <a:solidFill>
                <a:schemeClr val="dk1"/>
              </a:solidFill>
              <a:latin typeface="Arial"/>
              <a:ea typeface="Arial"/>
              <a:cs typeface="Arial"/>
              <a:sym typeface="Arial"/>
            </a:endParaRPr>
          </a:p>
        </p:txBody>
      </p:sp>
      <p:sp>
        <p:nvSpPr>
          <p:cNvPr id="1131" name="Google Shape;1131;gfba70e22ce_0_406"/>
          <p:cNvSpPr txBox="1"/>
          <p:nvPr/>
        </p:nvSpPr>
        <p:spPr>
          <a:xfrm>
            <a:off x="6311074" y="3648288"/>
            <a:ext cx="814800" cy="227700"/>
          </a:xfrm>
          <a:prstGeom prst="rect">
            <a:avLst/>
          </a:prstGeom>
          <a:solidFill>
            <a:srgbClr val="6B6B6B"/>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5" name="Google Shape;1125;gfba70e22ce_0_406"/>
          <p:cNvSpPr txBox="1"/>
          <p:nvPr/>
        </p:nvSpPr>
        <p:spPr>
          <a:xfrm>
            <a:off x="628676" y="2760580"/>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Business werkgroep</a:t>
            </a:r>
            <a:endParaRPr sz="500" b="1" i="0" u="none" strike="noStrike" cap="none">
              <a:solidFill>
                <a:schemeClr val="dk1"/>
              </a:solidFill>
              <a:latin typeface="Arial"/>
              <a:ea typeface="Arial"/>
              <a:cs typeface="Arial"/>
              <a:sym typeface="Arial"/>
            </a:endParaRPr>
          </a:p>
        </p:txBody>
      </p:sp>
      <p:sp>
        <p:nvSpPr>
          <p:cNvPr id="1119" name="Google Shape;1119;gfba70e22ce_0_406"/>
          <p:cNvSpPr txBox="1"/>
          <p:nvPr/>
        </p:nvSpPr>
        <p:spPr>
          <a:xfrm>
            <a:off x="130179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1</a:t>
            </a:r>
            <a:endParaRPr sz="500" b="1" i="0" u="none" strike="noStrike" cap="none">
              <a:solidFill>
                <a:schemeClr val="dk1"/>
              </a:solidFill>
              <a:latin typeface="Arial"/>
              <a:ea typeface="Arial"/>
              <a:cs typeface="Arial"/>
              <a:sym typeface="Arial"/>
            </a:endParaRPr>
          </a:p>
        </p:txBody>
      </p:sp>
      <p:sp>
        <p:nvSpPr>
          <p:cNvPr id="1110" name="Google Shape;1110;gfba70e22ce_0_406"/>
          <p:cNvSpPr txBox="1"/>
          <p:nvPr/>
        </p:nvSpPr>
        <p:spPr>
          <a:xfrm>
            <a:off x="2140913"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1116" name="Google Shape;1116;gfba70e22ce_0_406"/>
          <p:cNvSpPr txBox="1"/>
          <p:nvPr/>
        </p:nvSpPr>
        <p:spPr>
          <a:xfrm>
            <a:off x="2931398"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3</a:t>
            </a:r>
            <a:endParaRPr sz="500" b="1" i="0" u="none" strike="noStrike" cap="none">
              <a:solidFill>
                <a:schemeClr val="dk1"/>
              </a:solidFill>
              <a:latin typeface="Arial"/>
              <a:ea typeface="Arial"/>
              <a:cs typeface="Arial"/>
              <a:sym typeface="Arial"/>
            </a:endParaRPr>
          </a:p>
        </p:txBody>
      </p:sp>
      <p:sp>
        <p:nvSpPr>
          <p:cNvPr id="1112" name="Google Shape;1112;gfba70e22ce_0_406"/>
          <p:cNvSpPr txBox="1"/>
          <p:nvPr/>
        </p:nvSpPr>
        <p:spPr>
          <a:xfrm>
            <a:off x="3719649" y="2790919"/>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Thematische werkgroep 4</a:t>
            </a:r>
            <a:endParaRPr sz="500" b="1" i="0" u="none" strike="noStrike" cap="none">
              <a:solidFill>
                <a:schemeClr val="dk1"/>
              </a:solidFill>
              <a:latin typeface="Arial"/>
              <a:ea typeface="Arial"/>
              <a:cs typeface="Arial"/>
              <a:sym typeface="Arial"/>
            </a:endParaRPr>
          </a:p>
        </p:txBody>
      </p:sp>
      <p:sp>
        <p:nvSpPr>
          <p:cNvPr id="1121" name="Google Shape;1121;gfba70e22ce_0_406"/>
          <p:cNvSpPr txBox="1"/>
          <p:nvPr/>
        </p:nvSpPr>
        <p:spPr>
          <a:xfrm>
            <a:off x="4340489"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2" name="Google Shape;1132;gfba70e22ce_0_406"/>
          <p:cNvSpPr txBox="1"/>
          <p:nvPr/>
        </p:nvSpPr>
        <p:spPr>
          <a:xfrm>
            <a:off x="652254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3" name="Google Shape;1133;gfba70e22ce_0_406"/>
          <p:cNvSpPr/>
          <p:nvPr/>
        </p:nvSpPr>
        <p:spPr>
          <a:xfrm rot="-5400000">
            <a:off x="5870675" y="2928475"/>
            <a:ext cx="221100" cy="21729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4" name="Google Shape;1134;gfba70e22ce_0_406"/>
          <p:cNvSpPr txBox="1"/>
          <p:nvPr/>
        </p:nvSpPr>
        <p:spPr>
          <a:xfrm>
            <a:off x="5325270" y="4152905"/>
            <a:ext cx="16434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nl-BE" sz="1100" b="0" i="0" u="none" strike="noStrike" cap="none">
                <a:solidFill>
                  <a:schemeClr val="dk1"/>
                </a:solidFill>
                <a:latin typeface="Arial"/>
                <a:ea typeface="Arial"/>
                <a:cs typeface="Arial"/>
                <a:sym typeface="Arial"/>
              </a:rPr>
              <a:t>Implementatie van de draft specificatie</a:t>
            </a:r>
            <a:endParaRPr sz="1100" b="0" i="0" u="none" strike="noStrike" cap="none">
              <a:solidFill>
                <a:schemeClr val="dk1"/>
              </a:solidFill>
              <a:latin typeface="Arial"/>
              <a:ea typeface="Arial"/>
              <a:cs typeface="Arial"/>
              <a:sym typeface="Arial"/>
            </a:endParaRPr>
          </a:p>
        </p:txBody>
      </p:sp>
      <p:sp>
        <p:nvSpPr>
          <p:cNvPr id="1113" name="Google Shape;1113;gfba70e22ce_0_406"/>
          <p:cNvSpPr/>
          <p:nvPr/>
        </p:nvSpPr>
        <p:spPr>
          <a:xfrm>
            <a:off x="634000" y="3428925"/>
            <a:ext cx="7280100" cy="219000"/>
          </a:xfrm>
          <a:prstGeom prst="rect">
            <a:avLst/>
          </a:prstGeom>
          <a:solidFill>
            <a:srgbClr val="8884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2021</a:t>
            </a:r>
            <a:endParaRPr sz="1400" b="0" i="0" u="none" strike="noStrike" cap="none">
              <a:solidFill>
                <a:srgbClr val="000000"/>
              </a:solidFill>
              <a:latin typeface="Arial"/>
              <a:ea typeface="Arial"/>
              <a:cs typeface="Arial"/>
              <a:sym typeface="Arial"/>
            </a:endParaRPr>
          </a:p>
        </p:txBody>
      </p:sp>
      <p:sp>
        <p:nvSpPr>
          <p:cNvPr id="1135" name="Google Shape;1135;gfba70e22ce_0_406"/>
          <p:cNvSpPr txBox="1"/>
          <p:nvPr/>
        </p:nvSpPr>
        <p:spPr>
          <a:xfrm>
            <a:off x="7099350" y="3648300"/>
            <a:ext cx="814800" cy="227700"/>
          </a:xfrm>
          <a:prstGeom prst="rect">
            <a:avLst/>
          </a:prstGeom>
          <a:solidFill>
            <a:srgbClr val="F0D70F"/>
          </a:solidFill>
          <a:ln>
            <a:noFill/>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nl-BE" sz="1000" b="1" i="0" u="none" strike="noStrike" cap="none">
                <a:solidFill>
                  <a:schemeClr val="dk1"/>
                </a:solidFill>
                <a:latin typeface="Arial"/>
                <a:ea typeface="Arial"/>
                <a:cs typeface="Arial"/>
                <a:sym typeface="Arial"/>
              </a:rPr>
              <a:t>juni</a:t>
            </a:r>
            <a:endParaRPr sz="1400" b="0" i="0" u="none" strike="noStrike" cap="none">
              <a:solidFill>
                <a:srgbClr val="000000"/>
              </a:solidFill>
              <a:latin typeface="Arial"/>
              <a:ea typeface="Arial"/>
              <a:cs typeface="Arial"/>
              <a:sym typeface="Arial"/>
            </a:endParaRPr>
          </a:p>
        </p:txBody>
      </p:sp>
      <p:sp>
        <p:nvSpPr>
          <p:cNvPr id="1136" name="Google Shape;1136;gfba70e22ce_0_406"/>
          <p:cNvSpPr/>
          <p:nvPr/>
        </p:nvSpPr>
        <p:spPr>
          <a:xfrm>
            <a:off x="1094512" y="2278234"/>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7" name="Google Shape;1137;gfba70e22ce_0_406"/>
          <p:cNvSpPr txBox="1"/>
          <p:nvPr/>
        </p:nvSpPr>
        <p:spPr>
          <a:xfrm>
            <a:off x="628651" y="2086241"/>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nl-BE"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8" name="Google Shape;1138;gfba70e22ce_0_406"/>
          <p:cNvSpPr txBox="1"/>
          <p:nvPr/>
        </p:nvSpPr>
        <p:spPr>
          <a:xfrm>
            <a:off x="628650" y="1127907"/>
            <a:ext cx="7886700" cy="842400"/>
          </a:xfrm>
          <a:prstGeom prst="rect">
            <a:avLst/>
          </a:prstGeom>
          <a:noFill/>
          <a:ln>
            <a:noFill/>
          </a:ln>
        </p:spPr>
        <p:txBody>
          <a:bodyPr spcFirstLastPara="1" wrap="square" lIns="68550" tIns="34275" rIns="68550" bIns="3427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Startdatum: 26 oktober 2021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nl-BE" sz="1800" b="0" i="0" u="none" strike="noStrike" cap="none">
                <a:solidFill>
                  <a:srgbClr val="000000"/>
                </a:solidFill>
                <a:latin typeface="Arial"/>
                <a:ea typeface="Arial"/>
                <a:cs typeface="Arial"/>
                <a:sym typeface="Arial"/>
              </a:rPr>
              <a:t>Duur: 9 maanden</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39" name="Google Shape;1139;gfba70e22ce_0_406"/>
          <p:cNvPicPr preferRelativeResize="0"/>
          <p:nvPr/>
        </p:nvPicPr>
        <p:blipFill rotWithShape="1">
          <a:blip r:embed="rId3">
            <a:alphaModFix/>
          </a:blip>
          <a:srcRect t="5887" b="7010"/>
          <a:stretch/>
        </p:blipFill>
        <p:spPr>
          <a:xfrm>
            <a:off x="284175" y="0"/>
            <a:ext cx="8859827" cy="5143501"/>
          </a:xfrm>
          <a:prstGeom prst="rect">
            <a:avLst/>
          </a:prstGeom>
          <a:noFill/>
          <a:ln>
            <a:noFill/>
          </a:ln>
        </p:spPr>
      </p:pic>
      <p:sp>
        <p:nvSpPr>
          <p:cNvPr id="1140" name="Google Shape;1140;gfba70e22ce_0_406"/>
          <p:cNvSpPr/>
          <p:nvPr/>
        </p:nvSpPr>
        <p:spPr>
          <a:xfrm>
            <a:off x="149275" y="2368225"/>
            <a:ext cx="1938000" cy="754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1" name="Google Shape;1141;gfba70e22ce_0_406"/>
          <p:cNvSpPr txBox="1"/>
          <p:nvPr/>
        </p:nvSpPr>
        <p:spPr>
          <a:xfrm>
            <a:off x="284175" y="2460925"/>
            <a:ext cx="18030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nl-BE" sz="2500" b="1" i="0" u="none" strike="noStrike" cap="none">
                <a:solidFill>
                  <a:srgbClr val="000000"/>
                </a:solidFill>
                <a:latin typeface="Proxima Nova"/>
                <a:ea typeface="Proxima Nova"/>
                <a:cs typeface="Proxima Nova"/>
                <a:sym typeface="Proxima Nova"/>
              </a:rPr>
              <a:t>Pauze</a:t>
            </a:r>
            <a:endParaRPr sz="25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cap="none">
                <a:solidFill>
                  <a:srgbClr val="000000"/>
                </a:solidFill>
                <a:latin typeface="Arial"/>
                <a:ea typeface="Arial"/>
                <a:cs typeface="Arial"/>
                <a:sym typeface="Arial"/>
              </a:rPr>
              <a:t>Data</a:t>
            </a:r>
            <a:r>
              <a:rPr lang="nl-BE" sz="3700" b="1" i="0" u="none" strike="noStrike" cap="none">
                <a:solidFill>
                  <a:srgbClr val="000000"/>
                </a:solidFill>
                <a:latin typeface="Arial"/>
                <a:ea typeface="Arial"/>
                <a:cs typeface="Arial"/>
                <a:sym typeface="Arial"/>
              </a:rPr>
              <a:t>model</a:t>
            </a:r>
            <a:endParaRPr sz="3200" b="1" i="0" u="none" strike="noStrike" cap="none">
              <a:solidFill>
                <a:srgbClr val="000000"/>
              </a:solidFill>
              <a:latin typeface="Arial"/>
              <a:ea typeface="Arial"/>
              <a:cs typeface="Arial"/>
              <a:sym typeface="Arial"/>
            </a:endParaRPr>
          </a:p>
        </p:txBody>
      </p:sp>
      <p:pic>
        <p:nvPicPr>
          <p:cNvPr id="1149" name="Google Shape;1149;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BA1B-09B7-CCEA-D034-152C5C6CC6D6}"/>
              </a:ext>
            </a:extLst>
          </p:cNvPr>
          <p:cNvSpPr>
            <a:spLocks noGrp="1"/>
          </p:cNvSpPr>
          <p:nvPr>
            <p:ph type="title"/>
          </p:nvPr>
        </p:nvSpPr>
        <p:spPr/>
        <p:txBody>
          <a:bodyPr/>
          <a:lstStyle/>
          <a:p>
            <a:r>
              <a:rPr lang="en-BE" err="1"/>
              <a:t>Structuur</a:t>
            </a:r>
            <a:endParaRPr lang="nl-BE"/>
          </a:p>
        </p:txBody>
      </p:sp>
      <p:sp>
        <p:nvSpPr>
          <p:cNvPr id="3" name="Text Placeholder 2">
            <a:extLst>
              <a:ext uri="{FF2B5EF4-FFF2-40B4-BE49-F238E27FC236}">
                <a16:creationId xmlns:a16="http://schemas.microsoft.com/office/drawing/2014/main" id="{2219071B-AF5E-27A5-6A26-83DA8D367FF3}"/>
              </a:ext>
            </a:extLst>
          </p:cNvPr>
          <p:cNvSpPr>
            <a:spLocks noGrp="1"/>
          </p:cNvSpPr>
          <p:nvPr>
            <p:ph type="body" idx="1"/>
          </p:nvPr>
        </p:nvSpPr>
        <p:spPr/>
        <p:txBody>
          <a:bodyPr/>
          <a:lstStyle/>
          <a:p>
            <a:r>
              <a:rPr lang="en-BE"/>
              <a:t>Storyline</a:t>
            </a:r>
          </a:p>
          <a:p>
            <a:r>
              <a:rPr lang="en-BE" err="1"/>
              <a:t>Concepten</a:t>
            </a:r>
            <a:r>
              <a:rPr lang="en-BE"/>
              <a:t> </a:t>
            </a:r>
            <a:r>
              <a:rPr lang="en-BE" err="1"/>
              <a:t>en</a:t>
            </a:r>
            <a:r>
              <a:rPr lang="en-BE"/>
              <a:t> </a:t>
            </a:r>
            <a:r>
              <a:rPr lang="en-BE" err="1"/>
              <a:t>associaties</a:t>
            </a:r>
            <a:r>
              <a:rPr lang="en-BE"/>
              <a:t> (check </a:t>
            </a:r>
            <a:r>
              <a:rPr lang="en-BE" err="1"/>
              <a:t>t.o.v</a:t>
            </a:r>
            <a:r>
              <a:rPr lang="en-BE"/>
              <a:t>. </a:t>
            </a:r>
            <a:r>
              <a:rPr lang="en-BE" err="1"/>
              <a:t>voortraject</a:t>
            </a:r>
            <a:r>
              <a:rPr lang="en-BE"/>
              <a:t>)</a:t>
            </a:r>
          </a:p>
          <a:p>
            <a:r>
              <a:rPr lang="en-BE"/>
              <a:t>Ingevuld met voorbeelden</a:t>
            </a:r>
            <a:endParaRPr lang="nl-BE"/>
          </a:p>
        </p:txBody>
      </p:sp>
    </p:spTree>
    <p:extLst>
      <p:ext uri="{BB962C8B-B14F-4D97-AF65-F5344CB8AC3E}">
        <p14:creationId xmlns:p14="http://schemas.microsoft.com/office/powerpoint/2010/main" val="1971606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F3EE-92F6-C375-90C0-9A95B9B626AB}"/>
              </a:ext>
            </a:extLst>
          </p:cNvPr>
          <p:cNvSpPr>
            <a:spLocks noGrp="1"/>
          </p:cNvSpPr>
          <p:nvPr>
            <p:ph type="title"/>
          </p:nvPr>
        </p:nvSpPr>
        <p:spPr/>
        <p:txBody>
          <a:bodyPr/>
          <a:lstStyle/>
          <a:p>
            <a:r>
              <a:rPr lang="en-BE"/>
              <a:t>Storyline: </a:t>
            </a:r>
            <a:r>
              <a:rPr lang="en-BE" err="1"/>
              <a:t>vergelijkbare</a:t>
            </a:r>
            <a:r>
              <a:rPr lang="en-BE"/>
              <a:t> diploma’s</a:t>
            </a:r>
            <a:endParaRPr lang="nl-BE"/>
          </a:p>
        </p:txBody>
      </p:sp>
      <p:pic>
        <p:nvPicPr>
          <p:cNvPr id="4" name="image3.png">
            <a:extLst>
              <a:ext uri="{FF2B5EF4-FFF2-40B4-BE49-F238E27FC236}">
                <a16:creationId xmlns:a16="http://schemas.microsoft.com/office/drawing/2014/main" id="{E78116AA-85CA-2EB0-4C0B-F79CC4A4E9AA}"/>
              </a:ext>
            </a:extLst>
          </p:cNvPr>
          <p:cNvPicPr/>
          <p:nvPr/>
        </p:nvPicPr>
        <p:blipFill>
          <a:blip r:embed="rId2"/>
          <a:srcRect/>
          <a:stretch>
            <a:fillRect/>
          </a:stretch>
        </p:blipFill>
        <p:spPr>
          <a:xfrm>
            <a:off x="372947" y="1154121"/>
            <a:ext cx="8398106" cy="2835258"/>
          </a:xfrm>
          <a:prstGeom prst="rect">
            <a:avLst/>
          </a:prstGeom>
          <a:ln/>
        </p:spPr>
      </p:pic>
    </p:spTree>
    <p:extLst>
      <p:ext uri="{BB962C8B-B14F-4D97-AF65-F5344CB8AC3E}">
        <p14:creationId xmlns:p14="http://schemas.microsoft.com/office/powerpoint/2010/main" val="2518353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13ED-51B8-3EAF-AE5C-74B51D541F1F}"/>
              </a:ext>
            </a:extLst>
          </p:cNvPr>
          <p:cNvSpPr>
            <a:spLocks noGrp="1"/>
          </p:cNvSpPr>
          <p:nvPr>
            <p:ph type="title"/>
          </p:nvPr>
        </p:nvSpPr>
        <p:spPr/>
        <p:txBody>
          <a:bodyPr/>
          <a:lstStyle/>
          <a:p>
            <a:endParaRPr lang="nl-BE"/>
          </a:p>
        </p:txBody>
      </p:sp>
      <p:sp>
        <p:nvSpPr>
          <p:cNvPr id="3" name="Text Placeholder 2">
            <a:extLst>
              <a:ext uri="{FF2B5EF4-FFF2-40B4-BE49-F238E27FC236}">
                <a16:creationId xmlns:a16="http://schemas.microsoft.com/office/drawing/2014/main" id="{C36CE26E-80C3-58C1-09FF-CCD2EA6CB551}"/>
              </a:ext>
            </a:extLst>
          </p:cNvPr>
          <p:cNvSpPr>
            <a:spLocks noGrp="1"/>
          </p:cNvSpPr>
          <p:nvPr>
            <p:ph type="body" idx="1"/>
          </p:nvPr>
        </p:nvSpPr>
        <p:spPr/>
        <p:txBody>
          <a:bodyPr/>
          <a:lstStyle/>
          <a:p>
            <a:pPr marL="102870" indent="0">
              <a:buNone/>
            </a:pPr>
            <a:r>
              <a:rPr lang="nl-BE" b="1" dirty="0"/>
              <a:t>Sam</a:t>
            </a:r>
            <a:r>
              <a:rPr lang="nl-BE" dirty="0"/>
              <a:t> </a:t>
            </a:r>
            <a:r>
              <a:rPr lang="en-BE" dirty="0"/>
              <a:t>heeft tijdens zijn </a:t>
            </a:r>
            <a:r>
              <a:rPr lang="nl-BE" dirty="0"/>
              <a:t>studie-uitwisseling</a:t>
            </a:r>
            <a:r>
              <a:rPr lang="en-BE" dirty="0"/>
              <a:t> aan de </a:t>
            </a:r>
            <a:r>
              <a:rPr lang="en-BE" b="1" dirty="0"/>
              <a:t>Universiteit van Stockholm</a:t>
            </a:r>
            <a:r>
              <a:rPr lang="en-BE" dirty="0"/>
              <a:t> succesvol het </a:t>
            </a:r>
            <a:r>
              <a:rPr lang="en-BE" b="1" dirty="0"/>
              <a:t>examen</a:t>
            </a:r>
            <a:r>
              <a:rPr lang="en-BE" dirty="0"/>
              <a:t> “</a:t>
            </a:r>
            <a:r>
              <a:rPr lang="en-BE" b="1" dirty="0"/>
              <a:t>Statistiek</a:t>
            </a:r>
            <a:r>
              <a:rPr lang="en-BE" dirty="0"/>
              <a:t>” </a:t>
            </a:r>
            <a:r>
              <a:rPr lang="en-BE" b="1" dirty="0"/>
              <a:t>afgelegd</a:t>
            </a:r>
            <a:r>
              <a:rPr lang="en-BE" dirty="0"/>
              <a:t>.</a:t>
            </a:r>
            <a:endParaRPr lang="nl-BE" dirty="0"/>
          </a:p>
        </p:txBody>
      </p:sp>
    </p:spTree>
    <p:extLst>
      <p:ext uri="{BB962C8B-B14F-4D97-AF65-F5344CB8AC3E}">
        <p14:creationId xmlns:p14="http://schemas.microsoft.com/office/powerpoint/2010/main" val="192858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665" name="Google Shape;665;gfa30ed6e57_0_510"/>
          <p:cNvSpPr/>
          <p:nvPr/>
        </p:nvSpPr>
        <p:spPr>
          <a:xfrm>
            <a:off x="684100" y="116255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500"/>
            </a:pPr>
            <a:r>
              <a:rPr lang="nl-BE" sz="1500" b="1" i="0" u="none" strike="noStrike" cap="none" dirty="0">
                <a:solidFill>
                  <a:schemeClr val="dk1"/>
                </a:solidFill>
                <a:latin typeface="Arial"/>
                <a:ea typeface="Arial"/>
                <a:cs typeface="Arial"/>
                <a:sym typeface="Arial"/>
              </a:rPr>
              <a:t>Voorstelling van het model</a:t>
            </a:r>
            <a:r>
              <a:rPr lang="nl-BE" sz="1500" b="1" dirty="0">
                <a:solidFill>
                  <a:schemeClr val="dk1"/>
                </a:solidFill>
              </a:rPr>
              <a:t> (ELM model) </a:t>
            </a:r>
            <a:r>
              <a:rPr lang="nl-BE" sz="1500" b="1" i="0" u="none" strike="noStrike" cap="none" dirty="0">
                <a:solidFill>
                  <a:schemeClr val="dk1"/>
                </a:solidFill>
                <a:latin typeface="Arial"/>
                <a:ea typeface="Arial"/>
                <a:cs typeface="Arial"/>
                <a:sym typeface="Arial"/>
              </a:rPr>
              <a:t>aan de hand van use cases</a:t>
            </a:r>
            <a:r>
              <a:rPr lang="nl-BE" sz="1500" b="1" dirty="0">
                <a:solidFill>
                  <a:schemeClr val="dk1"/>
                </a:solidFill>
              </a:rPr>
              <a:t> </a:t>
            </a:r>
            <a:r>
              <a:rPr lang="nl-BE" sz="1500" b="1" i="0" u="none" strike="noStrike" cap="none" dirty="0">
                <a:solidFill>
                  <a:schemeClr val="dk1"/>
                </a:solidFill>
                <a:latin typeface="Arial"/>
                <a:ea typeface="Arial"/>
                <a:cs typeface="Arial"/>
                <a:sym typeface="Arial"/>
              </a:rPr>
              <a:t>en voorbeelden</a:t>
            </a:r>
          </a:p>
          <a:p>
            <a:pPr marL="0" marR="0" lvl="0" indent="0" algn="ctr" rtl="0">
              <a:lnSpc>
                <a:spcPct val="100000"/>
              </a:lnSpc>
              <a:spcBef>
                <a:spcPts val="0"/>
              </a:spcBef>
              <a:spcAft>
                <a:spcPts val="0"/>
              </a:spcAft>
              <a:buClr>
                <a:srgbClr val="000000"/>
              </a:buClr>
              <a:buSzPts val="1500"/>
              <a:buFont typeface="Arial"/>
              <a:buNone/>
            </a:pPr>
            <a:r>
              <a:rPr lang="nl-BE" sz="1500" b="1" i="0" u="none" strike="noStrike" cap="none" dirty="0">
                <a:solidFill>
                  <a:schemeClr val="dk1"/>
                </a:solidFill>
                <a:latin typeface="Arial"/>
                <a:ea typeface="Arial"/>
                <a:cs typeface="Arial"/>
                <a:sym typeface="Arial"/>
              </a:rPr>
              <a:t>en het capteren van feedback</a:t>
            </a:r>
            <a:endParaRPr lang="en-GB" sz="1500" b="0" i="0" u="none" strike="noStrike" cap="none" dirty="0">
              <a:solidFill>
                <a:schemeClr val="dk1"/>
              </a:solidFill>
              <a:latin typeface="Arial"/>
              <a:ea typeface="Arial"/>
              <a:cs typeface="Arial"/>
              <a:sym typeface="Arial"/>
            </a:endParaRPr>
          </a:p>
        </p:txBody>
      </p:sp>
      <p:sp>
        <p:nvSpPr>
          <p:cNvPr id="666" name="Google Shape;666;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dirty="0">
                <a:solidFill>
                  <a:srgbClr val="373636"/>
                </a:solidFill>
                <a:latin typeface="Arial"/>
                <a:ea typeface="Arial"/>
                <a:cs typeface="Arial"/>
                <a:sym typeface="Arial"/>
              </a:rPr>
              <a:t>Context</a:t>
            </a:r>
            <a:endParaRPr sz="1400" b="0" i="0" u="none" strike="noStrike" cap="none" dirty="0">
              <a:solidFill>
                <a:srgbClr val="000000"/>
              </a:solidFill>
              <a:latin typeface="Arial"/>
              <a:ea typeface="Arial"/>
              <a:cs typeface="Arial"/>
              <a:sym typeface="Arial"/>
            </a:endParaRPr>
          </a:p>
        </p:txBody>
      </p:sp>
      <p:sp>
        <p:nvSpPr>
          <p:cNvPr id="667" name="Google Shape;667;gfa30ed6e57_0_510"/>
          <p:cNvSpPr/>
          <p:nvPr/>
        </p:nvSpPr>
        <p:spPr>
          <a:xfrm>
            <a:off x="6046300" y="3326000"/>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Capteren van input</a:t>
            </a:r>
          </a:p>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van stakeholders</a:t>
            </a:r>
            <a:endParaRPr sz="1400" b="0" i="0" u="none" strike="noStrike" cap="none">
              <a:solidFill>
                <a:srgbClr val="000000"/>
              </a:solidFill>
              <a:latin typeface="Arial"/>
              <a:ea typeface="Arial"/>
              <a:cs typeface="Arial"/>
              <a:sym typeface="Arial"/>
            </a:endParaRPr>
          </a:p>
        </p:txBody>
      </p:sp>
      <p:grpSp>
        <p:nvGrpSpPr>
          <p:cNvPr id="668" name="Google Shape;668;gfa30ed6e57_0_510"/>
          <p:cNvGrpSpPr/>
          <p:nvPr/>
        </p:nvGrpSpPr>
        <p:grpSpPr>
          <a:xfrm>
            <a:off x="1575102" y="2735885"/>
            <a:ext cx="457199" cy="451339"/>
            <a:chOff x="1684338" y="1958975"/>
            <a:chExt cx="123825" cy="122238"/>
          </a:xfrm>
        </p:grpSpPr>
        <p:sp>
          <p:nvSpPr>
            <p:cNvPr id="669" name="Google Shape;669;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0" name="Google Shape;670;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1" name="Google Shape;671;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672" name="Google Shape;672;gfa30ed6e57_0_510"/>
          <p:cNvGrpSpPr/>
          <p:nvPr/>
        </p:nvGrpSpPr>
        <p:grpSpPr>
          <a:xfrm>
            <a:off x="7097229" y="2735872"/>
            <a:ext cx="457151" cy="457156"/>
            <a:chOff x="4143375" y="39688"/>
            <a:chExt cx="1338263" cy="1339849"/>
          </a:xfrm>
        </p:grpSpPr>
        <p:sp>
          <p:nvSpPr>
            <p:cNvPr id="673" name="Google Shape;673;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4" name="Google Shape;674;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5" name="Google Shape;675;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76" name="Google Shape;676;gfa30ed6e57_0_510"/>
          <p:cNvSpPr/>
          <p:nvPr/>
        </p:nvSpPr>
        <p:spPr>
          <a:xfrm>
            <a:off x="3136750" y="33260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van onze aanpak en het datamodel</a:t>
            </a:r>
            <a:endParaRPr sz="1400" b="0" i="0" u="none" strike="noStrike" cap="none">
              <a:solidFill>
                <a:srgbClr val="000000"/>
              </a:solidFill>
              <a:latin typeface="Arial"/>
              <a:ea typeface="Arial"/>
              <a:cs typeface="Arial"/>
              <a:sym typeface="Arial"/>
            </a:endParaRPr>
          </a:p>
        </p:txBody>
      </p:sp>
      <p:sp>
        <p:nvSpPr>
          <p:cNvPr id="677" name="Google Shape;677;gfa30ed6e57_0_510"/>
          <p:cNvSpPr/>
          <p:nvPr/>
        </p:nvSpPr>
        <p:spPr>
          <a:xfrm>
            <a:off x="4187650" y="27358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4827-1255-B41C-8CC2-E0C142045C56}"/>
              </a:ext>
            </a:extLst>
          </p:cNvPr>
          <p:cNvSpPr>
            <a:spLocks noGrp="1"/>
          </p:cNvSpPr>
          <p:nvPr>
            <p:ph type="title"/>
          </p:nvPr>
        </p:nvSpPr>
        <p:spPr/>
        <p:txBody>
          <a:bodyPr>
            <a:normAutofit fontScale="90000"/>
          </a:bodyPr>
          <a:lstStyle/>
          <a:p>
            <a:r>
              <a:rPr lang="en-BE" err="1"/>
              <a:t>Een</a:t>
            </a:r>
            <a:r>
              <a:rPr lang="en-BE"/>
              <a:t> </a:t>
            </a:r>
            <a:r>
              <a:rPr lang="en-BE" b="1" err="1"/>
              <a:t>persoon</a:t>
            </a:r>
            <a:r>
              <a:rPr lang="en-BE"/>
              <a:t> </a:t>
            </a:r>
            <a:r>
              <a:rPr lang="en-BE" err="1"/>
              <a:t>heeft</a:t>
            </a:r>
            <a:r>
              <a:rPr lang="en-BE"/>
              <a:t> </a:t>
            </a:r>
            <a:r>
              <a:rPr lang="en-BE" err="1"/>
              <a:t>een</a:t>
            </a:r>
            <a:r>
              <a:rPr lang="en-BE"/>
              <a:t> </a:t>
            </a:r>
            <a:r>
              <a:rPr lang="en-BE" b="1" err="1"/>
              <a:t>leerprestatie</a:t>
            </a:r>
            <a:r>
              <a:rPr lang="en-BE" b="1"/>
              <a:t>,</a:t>
            </a:r>
            <a:br>
              <a:rPr lang="en-BE" b="1"/>
            </a:br>
            <a:r>
              <a:rPr lang="en-BE" b="1" err="1"/>
              <a:t>toegekend</a:t>
            </a:r>
            <a:r>
              <a:rPr lang="en-BE"/>
              <a:t> door </a:t>
            </a:r>
            <a:r>
              <a:rPr lang="en-BE" err="1"/>
              <a:t>een</a:t>
            </a:r>
            <a:r>
              <a:rPr lang="en-BE"/>
              <a:t> </a:t>
            </a:r>
            <a:r>
              <a:rPr lang="en-BE" b="1" err="1"/>
              <a:t>organisatie</a:t>
            </a:r>
            <a:endParaRPr lang="nl-BE"/>
          </a:p>
        </p:txBody>
      </p:sp>
      <p:pic>
        <p:nvPicPr>
          <p:cNvPr id="4" name="Picture 4">
            <a:extLst>
              <a:ext uri="{FF2B5EF4-FFF2-40B4-BE49-F238E27FC236}">
                <a16:creationId xmlns:a16="http://schemas.microsoft.com/office/drawing/2014/main" id="{C48B2497-D631-9B83-B3D8-F1E7374E4DF9}"/>
              </a:ext>
            </a:extLst>
          </p:cNvPr>
          <p:cNvPicPr>
            <a:picLocks noChangeAspect="1"/>
          </p:cNvPicPr>
          <p:nvPr/>
        </p:nvPicPr>
        <p:blipFill>
          <a:blip r:embed="rId4"/>
          <a:stretch>
            <a:fillRect/>
          </a:stretch>
        </p:blipFill>
        <p:spPr>
          <a:xfrm>
            <a:off x="2480982" y="1710577"/>
            <a:ext cx="4188759" cy="2058524"/>
          </a:xfrm>
          <a:prstGeom prst="rect">
            <a:avLst/>
          </a:prstGeom>
        </p:spPr>
      </p:pic>
    </p:spTree>
    <p:extLst>
      <p:ext uri="{BB962C8B-B14F-4D97-AF65-F5344CB8AC3E}">
        <p14:creationId xmlns:p14="http://schemas.microsoft.com/office/powerpoint/2010/main" val="4012243212"/>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EB93C61F-E54F-EC4D-DF0B-40EB98F457BB}"/>
              </a:ext>
            </a:extLst>
          </p:cNvPr>
          <p:cNvPicPr>
            <a:picLocks noChangeAspect="1"/>
          </p:cNvPicPr>
          <p:nvPr/>
        </p:nvPicPr>
        <p:blipFill>
          <a:blip r:embed="rId3"/>
          <a:stretch>
            <a:fillRect/>
          </a:stretch>
        </p:blipFill>
        <p:spPr>
          <a:xfrm>
            <a:off x="665629" y="1525"/>
            <a:ext cx="8000998" cy="4676525"/>
          </a:xfrm>
          <a:prstGeom prst="rect">
            <a:avLst/>
          </a:prstGeom>
        </p:spPr>
      </p:pic>
    </p:spTree>
    <p:extLst>
      <p:ext uri="{BB962C8B-B14F-4D97-AF65-F5344CB8AC3E}">
        <p14:creationId xmlns:p14="http://schemas.microsoft.com/office/powerpoint/2010/main" val="3525661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437E-5C61-8F9B-D656-6B02203317E5}"/>
              </a:ext>
            </a:extLst>
          </p:cNvPr>
          <p:cNvSpPr>
            <a:spLocks noGrp="1"/>
          </p:cNvSpPr>
          <p:nvPr>
            <p:ph type="title"/>
          </p:nvPr>
        </p:nvSpPr>
        <p:spPr>
          <a:xfrm>
            <a:off x="457800" y="262200"/>
            <a:ext cx="9181500" cy="837000"/>
          </a:xfrm>
        </p:spPr>
        <p:txBody>
          <a:bodyPr>
            <a:normAutofit fontScale="90000"/>
          </a:bodyPr>
          <a:lstStyle/>
          <a:p>
            <a:r>
              <a:rPr lang="en-BE" b="1" dirty="0"/>
              <a:t>Sam</a:t>
            </a:r>
            <a:r>
              <a:rPr lang="en-BE" dirty="0"/>
              <a:t> deed </a:t>
            </a:r>
            <a:r>
              <a:rPr lang="en-BE" b="1" dirty="0"/>
              <a:t>examen “Statistiek”</a:t>
            </a:r>
            <a:br>
              <a:rPr lang="en-BE" b="1" dirty="0"/>
            </a:br>
            <a:r>
              <a:rPr lang="en-BE" b="1" dirty="0"/>
              <a:t>toegekend</a:t>
            </a:r>
            <a:r>
              <a:rPr lang="en-BE" dirty="0"/>
              <a:t> door </a:t>
            </a:r>
            <a:r>
              <a:rPr lang="en-BE" b="1" dirty="0"/>
              <a:t>Universiteit Stockholm</a:t>
            </a:r>
            <a:endParaRPr lang="nl-BE" b="1" dirty="0"/>
          </a:p>
        </p:txBody>
      </p:sp>
      <p:pic>
        <p:nvPicPr>
          <p:cNvPr id="3" name="Picture 3">
            <a:extLst>
              <a:ext uri="{FF2B5EF4-FFF2-40B4-BE49-F238E27FC236}">
                <a16:creationId xmlns:a16="http://schemas.microsoft.com/office/drawing/2014/main" id="{906D7860-E1C5-41FC-0164-9C24AF050B82}"/>
              </a:ext>
            </a:extLst>
          </p:cNvPr>
          <p:cNvPicPr>
            <a:picLocks noChangeAspect="1"/>
          </p:cNvPicPr>
          <p:nvPr/>
        </p:nvPicPr>
        <p:blipFill>
          <a:blip r:embed="rId3"/>
          <a:stretch>
            <a:fillRect/>
          </a:stretch>
        </p:blipFill>
        <p:spPr>
          <a:xfrm>
            <a:off x="1896035" y="1909911"/>
            <a:ext cx="5351929" cy="2110331"/>
          </a:xfrm>
          <a:prstGeom prst="rect">
            <a:avLst/>
          </a:prstGeom>
        </p:spPr>
      </p:pic>
    </p:spTree>
    <p:extLst>
      <p:ext uri="{BB962C8B-B14F-4D97-AF65-F5344CB8AC3E}">
        <p14:creationId xmlns:p14="http://schemas.microsoft.com/office/powerpoint/2010/main" val="4280230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13ED-51B8-3EAF-AE5C-74B51D541F1F}"/>
              </a:ext>
            </a:extLst>
          </p:cNvPr>
          <p:cNvSpPr>
            <a:spLocks noGrp="1"/>
          </p:cNvSpPr>
          <p:nvPr>
            <p:ph type="title"/>
          </p:nvPr>
        </p:nvSpPr>
        <p:spPr/>
        <p:txBody>
          <a:bodyPr/>
          <a:lstStyle/>
          <a:p>
            <a:endParaRPr lang="nl-BE"/>
          </a:p>
        </p:txBody>
      </p:sp>
      <p:sp>
        <p:nvSpPr>
          <p:cNvPr id="3" name="Text Placeholder 2">
            <a:extLst>
              <a:ext uri="{FF2B5EF4-FFF2-40B4-BE49-F238E27FC236}">
                <a16:creationId xmlns:a16="http://schemas.microsoft.com/office/drawing/2014/main" id="{C36CE26E-80C3-58C1-09FF-CCD2EA6CB551}"/>
              </a:ext>
            </a:extLst>
          </p:cNvPr>
          <p:cNvSpPr>
            <a:spLocks noGrp="1"/>
          </p:cNvSpPr>
          <p:nvPr>
            <p:ph type="body" idx="1"/>
          </p:nvPr>
        </p:nvSpPr>
        <p:spPr/>
        <p:txBody>
          <a:bodyPr/>
          <a:lstStyle/>
          <a:p>
            <a:pPr marL="102870" indent="0">
              <a:buNone/>
            </a:pPr>
            <a:r>
              <a:rPr lang="nl-BE" b="1" dirty="0"/>
              <a:t>Sam</a:t>
            </a:r>
            <a:r>
              <a:rPr lang="nl-BE" dirty="0"/>
              <a:t> </a:t>
            </a:r>
            <a:r>
              <a:rPr lang="en-BE" dirty="0"/>
              <a:t>heeft tijdens zijn </a:t>
            </a:r>
            <a:r>
              <a:rPr lang="nl-BE" dirty="0"/>
              <a:t>studie-uitwisseling</a:t>
            </a:r>
            <a:r>
              <a:rPr lang="en-BE" dirty="0"/>
              <a:t> aan de </a:t>
            </a:r>
            <a:r>
              <a:rPr lang="en-BE" b="1" dirty="0"/>
              <a:t>Universiteit van Stockholm</a:t>
            </a:r>
            <a:r>
              <a:rPr lang="en-BE" dirty="0"/>
              <a:t> succesvol het </a:t>
            </a:r>
            <a:r>
              <a:rPr lang="en-BE" b="1" dirty="0"/>
              <a:t>examen</a:t>
            </a:r>
            <a:r>
              <a:rPr lang="en-BE" dirty="0"/>
              <a:t> “</a:t>
            </a:r>
            <a:r>
              <a:rPr lang="en-BE" b="1" dirty="0"/>
              <a:t>Statistiek</a:t>
            </a:r>
            <a:r>
              <a:rPr lang="en-BE" dirty="0"/>
              <a:t>” </a:t>
            </a:r>
            <a:r>
              <a:rPr lang="en-BE" b="1" dirty="0"/>
              <a:t>afgelegd</a:t>
            </a:r>
            <a:r>
              <a:rPr lang="en-BE" dirty="0"/>
              <a:t>.</a:t>
            </a:r>
            <a:endParaRPr lang="nl-BE" dirty="0"/>
          </a:p>
          <a:p>
            <a:pPr marL="102870" indent="0">
              <a:buNone/>
            </a:pPr>
            <a:r>
              <a:rPr lang="nl-BE" dirty="0"/>
              <a:t>Als HR wil ik </a:t>
            </a:r>
            <a:r>
              <a:rPr lang="en-BE" dirty="0"/>
              <a:t>weten wat de </a:t>
            </a:r>
            <a:r>
              <a:rPr lang="nl-BE" b="1" dirty="0"/>
              <a:t>equivalente vakken/cursussen</a:t>
            </a:r>
            <a:r>
              <a:rPr lang="nl-BE" dirty="0"/>
              <a:t> aan Belgische universiteiten</a:t>
            </a:r>
            <a:r>
              <a:rPr lang="en-BE" dirty="0"/>
              <a:t> zijn</a:t>
            </a:r>
            <a:r>
              <a:rPr lang="nl-BE" dirty="0"/>
              <a:t>.</a:t>
            </a:r>
          </a:p>
        </p:txBody>
      </p:sp>
    </p:spTree>
    <p:extLst>
      <p:ext uri="{BB962C8B-B14F-4D97-AF65-F5344CB8AC3E}">
        <p14:creationId xmlns:p14="http://schemas.microsoft.com/office/powerpoint/2010/main" val="2403410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D631-F2CD-E9BA-2622-1DA96DAD5FF3}"/>
              </a:ext>
            </a:extLst>
          </p:cNvPr>
          <p:cNvSpPr>
            <a:spLocks noGrp="1"/>
          </p:cNvSpPr>
          <p:nvPr>
            <p:ph type="title"/>
          </p:nvPr>
        </p:nvSpPr>
        <p:spPr/>
        <p:txBody>
          <a:bodyPr/>
          <a:lstStyle/>
          <a:p>
            <a:r>
              <a:rPr lang="nl-BE" sz="2400" dirty="0"/>
              <a:t>Een </a:t>
            </a:r>
            <a:r>
              <a:rPr lang="nl-BE" sz="2400" b="1" dirty="0"/>
              <a:t>persoon </a:t>
            </a:r>
            <a:r>
              <a:rPr lang="nl-BE" sz="2400" dirty="0"/>
              <a:t>heeft een </a:t>
            </a:r>
            <a:r>
              <a:rPr lang="nl-BE" sz="2400" b="1" dirty="0"/>
              <a:t>leerprestatie,</a:t>
            </a:r>
            <a:br>
              <a:rPr lang="en-BE" sz="2400" b="1" dirty="0"/>
            </a:br>
            <a:r>
              <a:rPr lang="nl-BE" sz="2400" dirty="0"/>
              <a:t>met een </a:t>
            </a:r>
            <a:r>
              <a:rPr lang="nl-BE" sz="2400" b="1" dirty="0"/>
              <a:t>bepaald vakgebied,</a:t>
            </a:r>
            <a:br>
              <a:rPr lang="en-BE" sz="2400" b="1" dirty="0"/>
            </a:br>
            <a:r>
              <a:rPr lang="nl-BE" sz="2400" b="1" dirty="0"/>
              <a:t>toegekend </a:t>
            </a:r>
            <a:r>
              <a:rPr lang="nl-BE" sz="2400" dirty="0"/>
              <a:t>door een </a:t>
            </a:r>
            <a:r>
              <a:rPr lang="nl-BE" sz="2400" b="1" dirty="0"/>
              <a:t>organisatie</a:t>
            </a:r>
            <a:r>
              <a:rPr lang="nl-BE" sz="2400" dirty="0"/>
              <a:t>. </a:t>
            </a:r>
          </a:p>
        </p:txBody>
      </p:sp>
      <p:pic>
        <p:nvPicPr>
          <p:cNvPr id="3" name="Picture 3">
            <a:extLst>
              <a:ext uri="{FF2B5EF4-FFF2-40B4-BE49-F238E27FC236}">
                <a16:creationId xmlns:a16="http://schemas.microsoft.com/office/drawing/2014/main" id="{170894E4-EBEF-E636-F2BF-BFFE1E782700}"/>
              </a:ext>
            </a:extLst>
          </p:cNvPr>
          <p:cNvPicPr>
            <a:picLocks noChangeAspect="1"/>
          </p:cNvPicPr>
          <p:nvPr/>
        </p:nvPicPr>
        <p:blipFill>
          <a:blip r:embed="rId3"/>
          <a:stretch>
            <a:fillRect/>
          </a:stretch>
        </p:blipFill>
        <p:spPr>
          <a:xfrm>
            <a:off x="1371600" y="1838470"/>
            <a:ext cx="6125135" cy="1930483"/>
          </a:xfrm>
          <a:prstGeom prst="rect">
            <a:avLst/>
          </a:prstGeom>
        </p:spPr>
      </p:pic>
    </p:spTree>
    <p:extLst>
      <p:ext uri="{BB962C8B-B14F-4D97-AF65-F5344CB8AC3E}">
        <p14:creationId xmlns:p14="http://schemas.microsoft.com/office/powerpoint/2010/main" val="1902016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E4039AD-CE39-B119-CDDF-D9C375B47CC2}"/>
              </a:ext>
            </a:extLst>
          </p:cNvPr>
          <p:cNvPicPr>
            <a:picLocks noChangeAspect="1"/>
          </p:cNvPicPr>
          <p:nvPr/>
        </p:nvPicPr>
        <p:blipFill>
          <a:blip r:embed="rId2"/>
          <a:stretch>
            <a:fillRect/>
          </a:stretch>
        </p:blipFill>
        <p:spPr>
          <a:xfrm>
            <a:off x="618565" y="-2427"/>
            <a:ext cx="6945405" cy="5148354"/>
          </a:xfrm>
          <a:prstGeom prst="rect">
            <a:avLst/>
          </a:prstGeom>
        </p:spPr>
      </p:pic>
    </p:spTree>
    <p:extLst>
      <p:ext uri="{BB962C8B-B14F-4D97-AF65-F5344CB8AC3E}">
        <p14:creationId xmlns:p14="http://schemas.microsoft.com/office/powerpoint/2010/main" val="3590282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DA32-FC6C-4DF2-362D-FBFD32E3AC10}"/>
              </a:ext>
            </a:extLst>
          </p:cNvPr>
          <p:cNvSpPr>
            <a:spLocks noGrp="1"/>
          </p:cNvSpPr>
          <p:nvPr>
            <p:ph type="title"/>
          </p:nvPr>
        </p:nvSpPr>
        <p:spPr/>
        <p:txBody>
          <a:bodyPr>
            <a:noAutofit/>
          </a:bodyPr>
          <a:lstStyle/>
          <a:p>
            <a:pPr marL="102870">
              <a:lnSpc>
                <a:spcPct val="90000"/>
              </a:lnSpc>
              <a:spcBef>
                <a:spcPts val="300"/>
              </a:spcBef>
            </a:pPr>
            <a:r>
              <a:rPr lang="en-BE" sz="2400" b="1"/>
              <a:t>Sam</a:t>
            </a:r>
            <a:r>
              <a:rPr lang="en-BE" sz="2400"/>
              <a:t> deed </a:t>
            </a:r>
            <a:r>
              <a:rPr lang="en-BE" sz="2400" b="1"/>
              <a:t>examen “</a:t>
            </a:r>
            <a:r>
              <a:rPr lang="en-BE" sz="2400" b="1" err="1"/>
              <a:t>Statistiek</a:t>
            </a:r>
            <a:r>
              <a:rPr lang="en-BE" sz="2400" b="1"/>
              <a:t>”</a:t>
            </a:r>
            <a:br>
              <a:rPr lang="en-BE" sz="2400" b="1"/>
            </a:br>
            <a:r>
              <a:rPr lang="en-BE" sz="2400"/>
              <a:t>(ISCED code </a:t>
            </a:r>
            <a:r>
              <a:rPr lang="en-BE" sz="2400" b="1"/>
              <a:t>0542</a:t>
            </a:r>
            <a:r>
              <a:rPr lang="en-BE" sz="2400"/>
              <a:t>)</a:t>
            </a:r>
            <a:br>
              <a:rPr lang="en-BE" sz="2400"/>
            </a:br>
            <a:r>
              <a:rPr lang="en-BE" sz="2400" b="1" err="1"/>
              <a:t>toegekend</a:t>
            </a:r>
            <a:r>
              <a:rPr lang="en-BE" sz="2400"/>
              <a:t> door </a:t>
            </a:r>
            <a:r>
              <a:rPr lang="en-BE" sz="2400" b="1"/>
              <a:t>Universiteit Stockholm</a:t>
            </a:r>
            <a:endParaRPr lang="en-US" sz="2400"/>
          </a:p>
        </p:txBody>
      </p:sp>
      <p:pic>
        <p:nvPicPr>
          <p:cNvPr id="5" name="Picture 5">
            <a:extLst>
              <a:ext uri="{FF2B5EF4-FFF2-40B4-BE49-F238E27FC236}">
                <a16:creationId xmlns:a16="http://schemas.microsoft.com/office/drawing/2014/main" id="{82A2E19A-22FF-C8CF-D6A8-AD887D860036}"/>
              </a:ext>
            </a:extLst>
          </p:cNvPr>
          <p:cNvPicPr>
            <a:picLocks noChangeAspect="1"/>
          </p:cNvPicPr>
          <p:nvPr/>
        </p:nvPicPr>
        <p:blipFill>
          <a:blip r:embed="rId2"/>
          <a:stretch>
            <a:fillRect/>
          </a:stretch>
        </p:blipFill>
        <p:spPr>
          <a:xfrm>
            <a:off x="1149724" y="1902630"/>
            <a:ext cx="6595782" cy="1761822"/>
          </a:xfrm>
          <a:prstGeom prst="rect">
            <a:avLst/>
          </a:prstGeom>
        </p:spPr>
      </p:pic>
    </p:spTree>
    <p:extLst>
      <p:ext uri="{BB962C8B-B14F-4D97-AF65-F5344CB8AC3E}">
        <p14:creationId xmlns:p14="http://schemas.microsoft.com/office/powerpoint/2010/main" val="2553743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C94D-DE86-CD51-1276-F197F09DF643}"/>
              </a:ext>
            </a:extLst>
          </p:cNvPr>
          <p:cNvSpPr>
            <a:spLocks noGrp="1"/>
          </p:cNvSpPr>
          <p:nvPr>
            <p:ph type="title"/>
          </p:nvPr>
        </p:nvSpPr>
        <p:spPr/>
        <p:txBody>
          <a:bodyPr/>
          <a:lstStyle/>
          <a:p>
            <a:r>
              <a:rPr lang="en-BE"/>
              <a:t>Storyline: </a:t>
            </a:r>
            <a:r>
              <a:rPr lang="en-BE" err="1"/>
              <a:t>Authentieke</a:t>
            </a:r>
            <a:r>
              <a:rPr lang="en-BE"/>
              <a:t> credential </a:t>
            </a:r>
            <a:endParaRPr lang="nl-BE"/>
          </a:p>
        </p:txBody>
      </p:sp>
      <p:pic>
        <p:nvPicPr>
          <p:cNvPr id="6" name="Picture 6">
            <a:extLst>
              <a:ext uri="{FF2B5EF4-FFF2-40B4-BE49-F238E27FC236}">
                <a16:creationId xmlns:a16="http://schemas.microsoft.com/office/drawing/2014/main" id="{D48531E8-9FAA-793D-3207-0CA42EDD5A9D}"/>
              </a:ext>
            </a:extLst>
          </p:cNvPr>
          <p:cNvPicPr>
            <a:picLocks noChangeAspect="1"/>
          </p:cNvPicPr>
          <p:nvPr/>
        </p:nvPicPr>
        <p:blipFill>
          <a:blip r:embed="rId2"/>
          <a:stretch>
            <a:fillRect/>
          </a:stretch>
        </p:blipFill>
        <p:spPr>
          <a:xfrm>
            <a:off x="1535502" y="1631830"/>
            <a:ext cx="5943600" cy="2095500"/>
          </a:xfrm>
          <a:prstGeom prst="rect">
            <a:avLst/>
          </a:prstGeom>
        </p:spPr>
      </p:pic>
    </p:spTree>
    <p:extLst>
      <p:ext uri="{BB962C8B-B14F-4D97-AF65-F5344CB8AC3E}">
        <p14:creationId xmlns:p14="http://schemas.microsoft.com/office/powerpoint/2010/main" val="55159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D20710-C708-AA46-432D-D969562CB884}"/>
              </a:ext>
            </a:extLst>
          </p:cNvPr>
          <p:cNvSpPr>
            <a:spLocks noGrp="1"/>
          </p:cNvSpPr>
          <p:nvPr>
            <p:ph type="body" idx="1"/>
          </p:nvPr>
        </p:nvSpPr>
        <p:spPr/>
        <p:txBody>
          <a:bodyPr/>
          <a:lstStyle/>
          <a:p>
            <a:pPr marL="102870" indent="0">
              <a:buNone/>
            </a:pPr>
            <a:r>
              <a:rPr lang="nl-BE" b="1"/>
              <a:t>John </a:t>
            </a:r>
            <a:r>
              <a:rPr lang="nl-BE"/>
              <a:t>beweert dat hij een </a:t>
            </a:r>
            <a:r>
              <a:rPr lang="nl-BE" b="1"/>
              <a:t>diploma heeft behaald</a:t>
            </a:r>
            <a:r>
              <a:rPr lang="nl-BE"/>
              <a:t> van </a:t>
            </a:r>
            <a:r>
              <a:rPr lang="nl-BE" b="1"/>
              <a:t>buitenlandse universiteit</a:t>
            </a:r>
            <a:r>
              <a:rPr lang="nl-BE"/>
              <a:t>. </a:t>
            </a:r>
          </a:p>
        </p:txBody>
      </p:sp>
      <p:sp>
        <p:nvSpPr>
          <p:cNvPr id="5" name="Title 4">
            <a:extLst>
              <a:ext uri="{FF2B5EF4-FFF2-40B4-BE49-F238E27FC236}">
                <a16:creationId xmlns:a16="http://schemas.microsoft.com/office/drawing/2014/main" id="{9A279002-0BB3-084F-BD3D-409F0448E5B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434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9C36-244D-8F5E-27CA-EB71E53DD9AD}"/>
              </a:ext>
            </a:extLst>
          </p:cNvPr>
          <p:cNvSpPr>
            <a:spLocks noGrp="1"/>
          </p:cNvSpPr>
          <p:nvPr>
            <p:ph type="title"/>
          </p:nvPr>
        </p:nvSpPr>
        <p:spPr/>
        <p:txBody>
          <a:bodyPr/>
          <a:lstStyle/>
          <a:p>
            <a:r>
              <a:rPr lang="nl-BE" sz="2400" dirty="0"/>
              <a:t>Een </a:t>
            </a:r>
            <a:r>
              <a:rPr lang="nl-BE" sz="2400" b="1" dirty="0"/>
              <a:t>persoon</a:t>
            </a:r>
            <a:r>
              <a:rPr lang="nl-BE" sz="2400" dirty="0"/>
              <a:t> beweert dat hij een </a:t>
            </a:r>
            <a:r>
              <a:rPr lang="nl-BE" sz="2400" b="1" dirty="0"/>
              <a:t>diploma heeft behaald </a:t>
            </a:r>
            <a:r>
              <a:rPr lang="nl-BE" sz="2400" dirty="0"/>
              <a:t>van een </a:t>
            </a:r>
            <a:r>
              <a:rPr lang="nl-BE" sz="2400" b="1" dirty="0"/>
              <a:t>universiteit</a:t>
            </a:r>
            <a:endParaRPr lang="nl-BE" sz="2400" dirty="0"/>
          </a:p>
        </p:txBody>
      </p:sp>
      <p:pic>
        <p:nvPicPr>
          <p:cNvPr id="3" name="Picture 3">
            <a:extLst>
              <a:ext uri="{FF2B5EF4-FFF2-40B4-BE49-F238E27FC236}">
                <a16:creationId xmlns:a16="http://schemas.microsoft.com/office/drawing/2014/main" id="{FD98D9D4-D837-D997-4C45-25CD32885536}"/>
              </a:ext>
            </a:extLst>
          </p:cNvPr>
          <p:cNvPicPr>
            <a:picLocks noChangeAspect="1"/>
          </p:cNvPicPr>
          <p:nvPr/>
        </p:nvPicPr>
        <p:blipFill>
          <a:blip r:embed="rId3"/>
          <a:stretch>
            <a:fillRect/>
          </a:stretch>
        </p:blipFill>
        <p:spPr>
          <a:xfrm>
            <a:off x="3200400" y="1823182"/>
            <a:ext cx="2743200" cy="1497136"/>
          </a:xfrm>
          <a:prstGeom prst="rect">
            <a:avLst/>
          </a:prstGeom>
        </p:spPr>
      </p:pic>
    </p:spTree>
    <p:extLst>
      <p:ext uri="{BB962C8B-B14F-4D97-AF65-F5344CB8AC3E}">
        <p14:creationId xmlns:p14="http://schemas.microsoft.com/office/powerpoint/2010/main" val="1369092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683" name="Google Shape;683;gfa30ed6e57_0_225"/>
          <p:cNvGraphicFramePr/>
          <p:nvPr>
            <p:extLst>
              <p:ext uri="{D42A27DB-BD31-4B8C-83A1-F6EECF244321}">
                <p14:modId xmlns:p14="http://schemas.microsoft.com/office/powerpoint/2010/main" val="340863185"/>
              </p:ext>
            </p:extLst>
          </p:nvPr>
        </p:nvGraphicFramePr>
        <p:xfrm>
          <a:off x="1016150" y="1334263"/>
          <a:ext cx="7111700" cy="2381955"/>
        </p:xfrm>
        <a:graphic>
          <a:graphicData uri="http://schemas.openxmlformats.org/drawingml/2006/table">
            <a:tbl>
              <a:tblPr>
                <a:noFill/>
                <a:tableStyleId>{D7AC8163-3464-424E-B077-93F733A46AD8}</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13u00 - 13u10</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Welkom en agenda</a:t>
                      </a:r>
                      <a:endParaRPr sz="1400" u="none" strike="noStrike" cap="none" dirty="0"/>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13u10 - 13u25</a:t>
                      </a:r>
                      <a:endParaRPr lang="nl-BE"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Aanleiding en context, Oslo traject</a:t>
                      </a:r>
                      <a:endParaRPr sz="1400" u="none" strike="noStrike" cap="none" dirty="0"/>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13u25 - 13u35</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Onze aanpak</a:t>
                      </a:r>
                      <a:endParaRPr sz="1400" u="none" strike="noStrike" cap="none" dirty="0"/>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highlight>
                            <a:srgbClr val="FFFFFF"/>
                          </a:highlight>
                        </a:rPr>
                        <a:t>13u35 - 13u45</a:t>
                      </a:r>
                      <a:endParaRPr sz="1400" u="none" strike="noStrike" cap="none" dirty="0">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highlight>
                            <a:srgbClr val="FFFFFF"/>
                          </a:highlight>
                        </a:rPr>
                        <a:t>Pauze</a:t>
                      </a:r>
                      <a:endParaRPr sz="1400" u="none" strike="noStrike" cap="none" dirty="0">
                        <a:highlight>
                          <a:srgbClr val="FFFFFF"/>
                        </a:highlight>
                      </a:endParaRPr>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7475">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highlight>
                            <a:srgbClr val="FFFFFF"/>
                          </a:highlight>
                        </a:rPr>
                        <a:t>13u45 - 14u</a:t>
                      </a:r>
                      <a:r>
                        <a:rPr lang="nl-BE" dirty="0">
                          <a:highlight>
                            <a:srgbClr val="FFFFFF"/>
                          </a:highlight>
                        </a:rPr>
                        <a:t>20</a:t>
                      </a:r>
                      <a:endParaRPr sz="1400" u="none" strike="noStrike" cap="none" dirty="0">
                        <a:highlight>
                          <a:srgbClr val="FFFFFF"/>
                        </a:highlight>
                      </a:endParaRPr>
                    </a:p>
                  </a:txBody>
                  <a:tcPr marL="91425" marR="91425" marT="91425" marB="91425">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Voorstelling model a.d.h.v. use cases</a:t>
                      </a:r>
                      <a:endParaRPr sz="1400" u="none" strike="noStrike" cap="none" dirty="0"/>
                    </a:p>
                  </a:txBody>
                  <a:tcPr marL="91425" marR="91425" marT="91425" marB="91425">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6050">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14u</a:t>
                      </a:r>
                      <a:r>
                        <a:rPr lang="nl-BE" dirty="0"/>
                        <a:t>20</a:t>
                      </a:r>
                      <a:r>
                        <a:rPr lang="nl-BE" sz="1400" u="none" strike="noStrike" cap="none" dirty="0"/>
                        <a:t> - 14u</a:t>
                      </a:r>
                      <a:r>
                        <a:rPr lang="nl-BE" dirty="0"/>
                        <a:t>40</a:t>
                      </a:r>
                      <a:endParaRPr sz="1400" u="none" strike="noStrike" cap="none" dirty="0"/>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dirty="0"/>
                        <a:t>Q&amp;A en volgende stappen</a:t>
                      </a:r>
                      <a:endParaRPr sz="1400" u="none" strike="noStrike" cap="none"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E1E0BCFF-8035-1D2E-6EDB-E30FAAB938DD}"/>
              </a:ext>
            </a:extLst>
          </p:cNvPr>
          <p:cNvPicPr>
            <a:picLocks noChangeAspect="1"/>
          </p:cNvPicPr>
          <p:nvPr/>
        </p:nvPicPr>
        <p:blipFill>
          <a:blip r:embed="rId2"/>
          <a:stretch>
            <a:fillRect/>
          </a:stretch>
        </p:blipFill>
        <p:spPr>
          <a:xfrm>
            <a:off x="282388" y="31165"/>
            <a:ext cx="8585946" cy="4234006"/>
          </a:xfrm>
          <a:prstGeom prst="rect">
            <a:avLst/>
          </a:prstGeom>
        </p:spPr>
      </p:pic>
    </p:spTree>
    <p:extLst>
      <p:ext uri="{BB962C8B-B14F-4D97-AF65-F5344CB8AC3E}">
        <p14:creationId xmlns:p14="http://schemas.microsoft.com/office/powerpoint/2010/main" val="3986063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9C36-244D-8F5E-27CA-EB71E53DD9AD}"/>
              </a:ext>
            </a:extLst>
          </p:cNvPr>
          <p:cNvSpPr>
            <a:spLocks noGrp="1"/>
          </p:cNvSpPr>
          <p:nvPr>
            <p:ph type="title"/>
          </p:nvPr>
        </p:nvSpPr>
        <p:spPr/>
        <p:txBody>
          <a:bodyPr/>
          <a:lstStyle/>
          <a:p>
            <a:pPr marL="102870">
              <a:lnSpc>
                <a:spcPct val="90000"/>
              </a:lnSpc>
              <a:spcBef>
                <a:spcPts val="300"/>
              </a:spcBef>
            </a:pPr>
            <a:r>
              <a:rPr lang="nl-BE" sz="2400" b="1"/>
              <a:t>John </a:t>
            </a:r>
            <a:r>
              <a:rPr lang="nl-BE" sz="2400"/>
              <a:t>beweert dat hij een </a:t>
            </a:r>
            <a:r>
              <a:rPr lang="nl-BE" sz="2400" b="1"/>
              <a:t>diploma heeft behaald</a:t>
            </a:r>
            <a:r>
              <a:rPr lang="nl-BE" sz="2400"/>
              <a:t> van </a:t>
            </a:r>
            <a:r>
              <a:rPr lang="nl-BE" sz="2400" b="1"/>
              <a:t>buitenlandse universiteit</a:t>
            </a:r>
            <a:r>
              <a:rPr lang="nl-BE" sz="2400"/>
              <a:t>. </a:t>
            </a:r>
            <a:endParaRPr lang="en-US" sz="2400"/>
          </a:p>
          <a:p>
            <a:endParaRPr lang="nl-BE" sz="2400" b="1"/>
          </a:p>
        </p:txBody>
      </p:sp>
      <p:pic>
        <p:nvPicPr>
          <p:cNvPr id="10" name="Picture 10">
            <a:extLst>
              <a:ext uri="{FF2B5EF4-FFF2-40B4-BE49-F238E27FC236}">
                <a16:creationId xmlns:a16="http://schemas.microsoft.com/office/drawing/2014/main" id="{F4B44EFF-428C-D06E-9CCF-5D3D13CE013A}"/>
              </a:ext>
            </a:extLst>
          </p:cNvPr>
          <p:cNvPicPr>
            <a:picLocks noChangeAspect="1"/>
          </p:cNvPicPr>
          <p:nvPr/>
        </p:nvPicPr>
        <p:blipFill>
          <a:blip r:embed="rId3"/>
          <a:stretch>
            <a:fillRect/>
          </a:stretch>
        </p:blipFill>
        <p:spPr>
          <a:xfrm>
            <a:off x="3529013" y="1804988"/>
            <a:ext cx="2085975" cy="1533525"/>
          </a:xfrm>
          <a:prstGeom prst="rect">
            <a:avLst/>
          </a:prstGeom>
        </p:spPr>
      </p:pic>
    </p:spTree>
    <p:extLst>
      <p:ext uri="{BB962C8B-B14F-4D97-AF65-F5344CB8AC3E}">
        <p14:creationId xmlns:p14="http://schemas.microsoft.com/office/powerpoint/2010/main" val="2010048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248F-3C68-8D14-10D7-805EDF21B5B4}"/>
              </a:ext>
            </a:extLst>
          </p:cNvPr>
          <p:cNvSpPr>
            <a:spLocks noGrp="1"/>
          </p:cNvSpPr>
          <p:nvPr>
            <p:ph type="title"/>
          </p:nvPr>
        </p:nvSpPr>
        <p:spPr>
          <a:xfrm>
            <a:off x="847368" y="792575"/>
            <a:ext cx="7416000" cy="837000"/>
          </a:xfrm>
        </p:spPr>
        <p:txBody>
          <a:bodyPr/>
          <a:lstStyle/>
          <a:p>
            <a:r>
              <a:rPr lang="en-US" sz="1800" b="1"/>
              <a:t>John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controleren</a:t>
            </a:r>
            <a:r>
              <a:rPr lang="en-US" sz="1800"/>
              <a:t> of de diploma </a:t>
            </a:r>
            <a:r>
              <a:rPr lang="en-US" sz="1800" b="1" err="1"/>
              <a:t>uitgereikt</a:t>
            </a:r>
            <a:r>
              <a:rPr lang="en-US" sz="1800" b="1"/>
              <a:t> </a:t>
            </a:r>
            <a:r>
              <a:rPr lang="en-US" sz="1800" b="1" err="1"/>
              <a:t>wordt</a:t>
            </a:r>
            <a:r>
              <a:rPr lang="en-US" sz="1800"/>
              <a:t> door </a:t>
            </a:r>
            <a:r>
              <a:rPr lang="en-US" sz="1800" b="1" err="1"/>
              <a:t>een</a:t>
            </a:r>
            <a:r>
              <a:rPr lang="en-US" sz="1800" b="1"/>
              <a:t> </a:t>
            </a:r>
            <a:r>
              <a:rPr lang="en-US" sz="1800" b="1" err="1"/>
              <a:t>erkende</a:t>
            </a:r>
            <a:r>
              <a:rPr lang="en-US" sz="1800" b="1"/>
              <a:t> </a:t>
            </a:r>
            <a:r>
              <a:rPr lang="en-US" sz="1800" b="1" err="1"/>
              <a:t>universiteit</a:t>
            </a:r>
            <a:r>
              <a:rPr lang="en-US" sz="1800"/>
              <a:t>.</a:t>
            </a:r>
          </a:p>
        </p:txBody>
      </p:sp>
      <p:pic>
        <p:nvPicPr>
          <p:cNvPr id="3" name="Picture 3">
            <a:extLst>
              <a:ext uri="{FF2B5EF4-FFF2-40B4-BE49-F238E27FC236}">
                <a16:creationId xmlns:a16="http://schemas.microsoft.com/office/drawing/2014/main" id="{1D21A467-91AF-4428-C034-796DC8D6F6C9}"/>
              </a:ext>
            </a:extLst>
          </p:cNvPr>
          <p:cNvPicPr>
            <a:picLocks noChangeAspect="1"/>
          </p:cNvPicPr>
          <p:nvPr/>
        </p:nvPicPr>
        <p:blipFill>
          <a:blip r:embed="rId2"/>
          <a:stretch>
            <a:fillRect/>
          </a:stretch>
        </p:blipFill>
        <p:spPr>
          <a:xfrm>
            <a:off x="2761807" y="1868102"/>
            <a:ext cx="3128630" cy="2184802"/>
          </a:xfrm>
          <a:prstGeom prst="rect">
            <a:avLst/>
          </a:prstGeom>
        </p:spPr>
      </p:pic>
    </p:spTree>
    <p:extLst>
      <p:ext uri="{BB962C8B-B14F-4D97-AF65-F5344CB8AC3E}">
        <p14:creationId xmlns:p14="http://schemas.microsoft.com/office/powerpoint/2010/main" val="427074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5F81-5454-7517-4AA4-457DC0EB47A0}"/>
              </a:ext>
            </a:extLst>
          </p:cNvPr>
          <p:cNvSpPr>
            <a:spLocks noGrp="1"/>
          </p:cNvSpPr>
          <p:nvPr>
            <p:ph type="title"/>
          </p:nvPr>
        </p:nvSpPr>
        <p:spPr/>
        <p:txBody>
          <a:bodyPr/>
          <a:lstStyle/>
          <a:p>
            <a:r>
              <a:rPr lang="en-US" sz="1800" b="1" err="1"/>
              <a:t>Een</a:t>
            </a:r>
            <a:r>
              <a:rPr lang="en-US" sz="1800" b="1"/>
              <a:t> </a:t>
            </a:r>
            <a:r>
              <a:rPr lang="en-US" sz="1800" b="1" err="1"/>
              <a:t>persoon</a:t>
            </a:r>
            <a:r>
              <a:rPr lang="en-US" sz="1800" b="1"/>
              <a:t>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een</a:t>
            </a:r>
            <a:r>
              <a:rPr lang="en-US" sz="1800" b="1"/>
              <a:t> </a:t>
            </a:r>
            <a:r>
              <a:rPr lang="en-US" sz="1800" b="1" err="1"/>
              <a:t>erkende</a:t>
            </a:r>
            <a:r>
              <a:rPr lang="en-US" sz="1800" b="1"/>
              <a:t> </a:t>
            </a:r>
            <a:r>
              <a:rPr lang="en-US" sz="1800" b="1" err="1"/>
              <a:t>universiteit</a:t>
            </a:r>
            <a:r>
              <a:rPr lang="en-US" sz="1800"/>
              <a:t>.</a:t>
            </a:r>
          </a:p>
          <a:p>
            <a:endParaRPr lang="en-US" sz="1800"/>
          </a:p>
        </p:txBody>
      </p:sp>
      <p:pic>
        <p:nvPicPr>
          <p:cNvPr id="3" name="Picture 4">
            <a:extLst>
              <a:ext uri="{FF2B5EF4-FFF2-40B4-BE49-F238E27FC236}">
                <a16:creationId xmlns:a16="http://schemas.microsoft.com/office/drawing/2014/main" id="{BDF4E776-082A-D77D-844B-F3F2B07AC6BB}"/>
              </a:ext>
            </a:extLst>
          </p:cNvPr>
          <p:cNvPicPr>
            <a:picLocks noChangeAspect="1"/>
          </p:cNvPicPr>
          <p:nvPr/>
        </p:nvPicPr>
        <p:blipFill>
          <a:blip r:embed="rId3"/>
          <a:stretch>
            <a:fillRect/>
          </a:stretch>
        </p:blipFill>
        <p:spPr>
          <a:xfrm>
            <a:off x="2363086" y="1328282"/>
            <a:ext cx="4417827" cy="2679651"/>
          </a:xfrm>
          <a:prstGeom prst="rect">
            <a:avLst/>
          </a:prstGeom>
        </p:spPr>
      </p:pic>
    </p:spTree>
    <p:extLst>
      <p:ext uri="{BB962C8B-B14F-4D97-AF65-F5344CB8AC3E}">
        <p14:creationId xmlns:p14="http://schemas.microsoft.com/office/powerpoint/2010/main" val="518345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D013FA2-ABD1-3E19-5CE4-C991E385CA4F}"/>
              </a:ext>
            </a:extLst>
          </p:cNvPr>
          <p:cNvPicPr>
            <a:picLocks noChangeAspect="1"/>
          </p:cNvPicPr>
          <p:nvPr/>
        </p:nvPicPr>
        <p:blipFill>
          <a:blip r:embed="rId2"/>
          <a:stretch>
            <a:fillRect/>
          </a:stretch>
        </p:blipFill>
        <p:spPr>
          <a:xfrm>
            <a:off x="657226" y="-118900"/>
            <a:ext cx="6857999" cy="5174131"/>
          </a:xfrm>
          <a:prstGeom prst="rect">
            <a:avLst/>
          </a:prstGeom>
        </p:spPr>
      </p:pic>
    </p:spTree>
    <p:extLst>
      <p:ext uri="{BB962C8B-B14F-4D97-AF65-F5344CB8AC3E}">
        <p14:creationId xmlns:p14="http://schemas.microsoft.com/office/powerpoint/2010/main" val="2646868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248F-3C68-8D14-10D7-805EDF21B5B4}"/>
              </a:ext>
            </a:extLst>
          </p:cNvPr>
          <p:cNvSpPr>
            <a:spLocks noGrp="1"/>
          </p:cNvSpPr>
          <p:nvPr>
            <p:ph type="title"/>
          </p:nvPr>
        </p:nvSpPr>
        <p:spPr>
          <a:xfrm>
            <a:off x="444771" y="219967"/>
            <a:ext cx="7416000" cy="837000"/>
          </a:xfrm>
        </p:spPr>
        <p:txBody>
          <a:bodyPr/>
          <a:lstStyle/>
          <a:p>
            <a:r>
              <a:rPr lang="en-US" sz="1800" b="1"/>
              <a:t>John </a:t>
            </a:r>
            <a:r>
              <a:rPr lang="en-US" sz="1800" err="1"/>
              <a:t>bewe</a:t>
            </a:r>
            <a:r>
              <a:rPr lang="en-BE" sz="1800"/>
              <a:t>e</a:t>
            </a:r>
            <a:r>
              <a:rPr lang="en-US" sz="1800"/>
              <a:t>rt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controleren</a:t>
            </a:r>
            <a:r>
              <a:rPr lang="en-US" sz="1800"/>
              <a:t> of de diploma </a:t>
            </a:r>
            <a:r>
              <a:rPr lang="en-US" sz="1800" b="1" err="1"/>
              <a:t>uitgereikt</a:t>
            </a:r>
            <a:r>
              <a:rPr lang="en-US" sz="1800" b="1"/>
              <a:t> </a:t>
            </a:r>
            <a:r>
              <a:rPr lang="en-US" sz="1800" b="1" err="1"/>
              <a:t>wordt</a:t>
            </a:r>
            <a:r>
              <a:rPr lang="en-US" sz="1800"/>
              <a:t> door </a:t>
            </a:r>
            <a:r>
              <a:rPr lang="en-US" sz="1800" b="1" err="1"/>
              <a:t>een</a:t>
            </a:r>
            <a:r>
              <a:rPr lang="en-US" sz="1800" b="1"/>
              <a:t> </a:t>
            </a:r>
            <a:r>
              <a:rPr lang="en-US" sz="1800" b="1" err="1"/>
              <a:t>erkende</a:t>
            </a:r>
            <a:r>
              <a:rPr lang="en-US" sz="1800" b="1"/>
              <a:t> </a:t>
            </a:r>
            <a:r>
              <a:rPr lang="en-US" sz="1800" b="1" err="1"/>
              <a:t>universiteit</a:t>
            </a:r>
            <a:r>
              <a:rPr lang="en-US" sz="1800"/>
              <a:t>.</a:t>
            </a:r>
          </a:p>
          <a:p>
            <a:endParaRPr lang="en-US" sz="1800"/>
          </a:p>
        </p:txBody>
      </p:sp>
      <p:pic>
        <p:nvPicPr>
          <p:cNvPr id="4" name="Picture 4">
            <a:extLst>
              <a:ext uri="{FF2B5EF4-FFF2-40B4-BE49-F238E27FC236}">
                <a16:creationId xmlns:a16="http://schemas.microsoft.com/office/drawing/2014/main" id="{5FA63D57-5E44-A318-292D-05FA30D08416}"/>
              </a:ext>
            </a:extLst>
          </p:cNvPr>
          <p:cNvPicPr>
            <a:picLocks noChangeAspect="1"/>
          </p:cNvPicPr>
          <p:nvPr/>
        </p:nvPicPr>
        <p:blipFill>
          <a:blip r:embed="rId2"/>
          <a:stretch>
            <a:fillRect/>
          </a:stretch>
        </p:blipFill>
        <p:spPr>
          <a:xfrm>
            <a:off x="2297061" y="1388397"/>
            <a:ext cx="4540659" cy="2873682"/>
          </a:xfrm>
          <a:prstGeom prst="rect">
            <a:avLst/>
          </a:prstGeom>
        </p:spPr>
      </p:pic>
    </p:spTree>
    <p:extLst>
      <p:ext uri="{BB962C8B-B14F-4D97-AF65-F5344CB8AC3E}">
        <p14:creationId xmlns:p14="http://schemas.microsoft.com/office/powerpoint/2010/main" val="2994231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DA9D7A-BA36-9423-2AA1-13D0D56BF4A3}"/>
              </a:ext>
            </a:extLst>
          </p:cNvPr>
          <p:cNvSpPr txBox="1">
            <a:spLocks/>
          </p:cNvSpPr>
          <p:nvPr/>
        </p:nvSpPr>
        <p:spPr>
          <a:xfrm>
            <a:off x="1222646" y="1878905"/>
            <a:ext cx="7416000" cy="83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r>
              <a:rPr lang="en-US" sz="1800" b="1" dirty="0"/>
              <a:t>John </a:t>
            </a:r>
            <a:r>
              <a:rPr lang="en-US" sz="1800" dirty="0" err="1"/>
              <a:t>bewe</a:t>
            </a:r>
            <a:r>
              <a:rPr lang="en-BE" sz="1800" dirty="0"/>
              <a:t>e</a:t>
            </a:r>
            <a:r>
              <a:rPr lang="en-US" sz="1800" dirty="0"/>
              <a:t>rt </a:t>
            </a:r>
            <a:r>
              <a:rPr lang="en-US" sz="1800" dirty="0" err="1"/>
              <a:t>dat</a:t>
            </a:r>
            <a:r>
              <a:rPr lang="en-US" sz="1800" dirty="0"/>
              <a:t> </a:t>
            </a:r>
            <a:r>
              <a:rPr lang="en-US" sz="1800" dirty="0" err="1"/>
              <a:t>hij</a:t>
            </a:r>
            <a:r>
              <a:rPr lang="en-US" sz="1800" dirty="0"/>
              <a:t> </a:t>
            </a:r>
            <a:r>
              <a:rPr lang="en-US" sz="1800" dirty="0" err="1"/>
              <a:t>een</a:t>
            </a:r>
            <a:r>
              <a:rPr lang="en-US" sz="1800" dirty="0"/>
              <a:t> </a:t>
            </a:r>
            <a:r>
              <a:rPr lang="en-US" sz="1800" b="1" dirty="0"/>
              <a:t>diploma </a:t>
            </a:r>
            <a:r>
              <a:rPr lang="en-US" sz="1800" b="1" dirty="0" err="1"/>
              <a:t>heeft</a:t>
            </a:r>
            <a:r>
              <a:rPr lang="en-US" sz="1800" b="1" dirty="0"/>
              <a:t> </a:t>
            </a:r>
            <a:r>
              <a:rPr lang="en-US" sz="1800" b="1" dirty="0" err="1"/>
              <a:t>behaald</a:t>
            </a:r>
            <a:r>
              <a:rPr lang="en-US" sz="1800" b="1" dirty="0"/>
              <a:t> </a:t>
            </a:r>
            <a:r>
              <a:rPr lang="en-US" sz="1800" dirty="0"/>
              <a:t>van </a:t>
            </a:r>
            <a:r>
              <a:rPr lang="en-US" sz="1800" b="1" dirty="0" err="1"/>
              <a:t>buitenlandse</a:t>
            </a:r>
            <a:r>
              <a:rPr lang="en-US" sz="1800" b="1" dirty="0"/>
              <a:t> </a:t>
            </a:r>
            <a:r>
              <a:rPr lang="en-US" sz="1800" b="1" dirty="0" err="1"/>
              <a:t>universiteit</a:t>
            </a:r>
            <a:r>
              <a:rPr lang="en-US" sz="1800" b="1" dirty="0"/>
              <a:t> (ABC)</a:t>
            </a:r>
            <a:r>
              <a:rPr lang="en-US" sz="1800" dirty="0"/>
              <a:t>. Als HR, </a:t>
            </a:r>
            <a:r>
              <a:rPr lang="en-US" sz="1800" dirty="0" err="1"/>
              <a:t>wil</a:t>
            </a:r>
            <a:r>
              <a:rPr lang="en-US" sz="1800" dirty="0"/>
              <a:t> </a:t>
            </a:r>
            <a:r>
              <a:rPr lang="en-US" sz="1800" dirty="0" err="1"/>
              <a:t>ik</a:t>
            </a:r>
            <a:r>
              <a:rPr lang="en-US" sz="1800" dirty="0"/>
              <a:t> </a:t>
            </a:r>
            <a:r>
              <a:rPr lang="en-US" sz="1800" dirty="0" err="1"/>
              <a:t>meer</a:t>
            </a:r>
            <a:r>
              <a:rPr lang="en-US" sz="1800" dirty="0"/>
              <a:t> </a:t>
            </a:r>
            <a:r>
              <a:rPr lang="en-US" sz="1800" dirty="0" err="1"/>
              <a:t>informatie</a:t>
            </a:r>
            <a:r>
              <a:rPr lang="en-US" sz="1800" dirty="0"/>
              <a:t> </a:t>
            </a:r>
            <a:r>
              <a:rPr lang="en-US" sz="1800" dirty="0" err="1"/>
              <a:t>weten</a:t>
            </a:r>
            <a:r>
              <a:rPr lang="en-US" sz="1800" dirty="0"/>
              <a:t> over het </a:t>
            </a:r>
            <a:r>
              <a:rPr lang="en-US" sz="1800" b="1" dirty="0" err="1"/>
              <a:t>bewijs</a:t>
            </a:r>
            <a:r>
              <a:rPr lang="en-US" sz="1800" b="1" dirty="0"/>
              <a:t> van de diploma </a:t>
            </a:r>
            <a:r>
              <a:rPr lang="en-US" sz="1800" dirty="0"/>
              <a:t>door </a:t>
            </a:r>
            <a:r>
              <a:rPr lang="en-US" sz="1800" dirty="0" err="1"/>
              <a:t>te</a:t>
            </a:r>
            <a:r>
              <a:rPr lang="en-US" sz="1800" dirty="0"/>
              <a:t> </a:t>
            </a:r>
            <a:r>
              <a:rPr lang="en-US" sz="1800" dirty="0" err="1"/>
              <a:t>controleren</a:t>
            </a:r>
            <a:r>
              <a:rPr lang="en-US" sz="1800" dirty="0"/>
              <a:t> wat </a:t>
            </a:r>
            <a:r>
              <a:rPr lang="en-US" sz="1800" dirty="0" err="1"/>
              <a:t>hij</a:t>
            </a:r>
            <a:r>
              <a:rPr lang="en-US" sz="1800" dirty="0"/>
              <a:t> </a:t>
            </a:r>
            <a:r>
              <a:rPr lang="en-US" sz="1800" b="1" dirty="0" err="1"/>
              <a:t>heeft</a:t>
            </a:r>
            <a:r>
              <a:rPr lang="en-US" sz="1800" b="1" dirty="0"/>
              <a:t> </a:t>
            </a:r>
            <a:r>
              <a:rPr lang="en-US" sz="1800" b="1" dirty="0" err="1"/>
              <a:t>gestudeerd</a:t>
            </a:r>
            <a:r>
              <a:rPr lang="en-US" sz="1800" dirty="0"/>
              <a:t>.</a:t>
            </a:r>
          </a:p>
        </p:txBody>
      </p:sp>
    </p:spTree>
    <p:extLst>
      <p:ext uri="{BB962C8B-B14F-4D97-AF65-F5344CB8AC3E}">
        <p14:creationId xmlns:p14="http://schemas.microsoft.com/office/powerpoint/2010/main" val="3484991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3A27-0541-0DDB-5BFD-1C73691BF533}"/>
              </a:ext>
            </a:extLst>
          </p:cNvPr>
          <p:cNvSpPr>
            <a:spLocks noGrp="1"/>
          </p:cNvSpPr>
          <p:nvPr>
            <p:ph type="title"/>
          </p:nvPr>
        </p:nvSpPr>
        <p:spPr/>
        <p:txBody>
          <a:bodyPr/>
          <a:lstStyle/>
          <a:p>
            <a:r>
              <a:rPr lang="en-US" sz="1800" b="1" dirty="0" err="1"/>
              <a:t>Een</a:t>
            </a:r>
            <a:r>
              <a:rPr lang="en-US" sz="1800" b="1" dirty="0"/>
              <a:t> </a:t>
            </a:r>
            <a:r>
              <a:rPr lang="en-US" sz="1800" b="1" dirty="0" err="1"/>
              <a:t>persoon</a:t>
            </a:r>
            <a:r>
              <a:rPr lang="en-US" sz="1800" b="1" dirty="0"/>
              <a:t> </a:t>
            </a:r>
            <a:r>
              <a:rPr lang="en-US" sz="1800" dirty="0" err="1"/>
              <a:t>bew</a:t>
            </a:r>
            <a:r>
              <a:rPr lang="en-BE" sz="1800" dirty="0"/>
              <a:t>e</a:t>
            </a:r>
            <a:r>
              <a:rPr lang="en-US" sz="1800" dirty="0" err="1"/>
              <a:t>ert</a:t>
            </a:r>
            <a:r>
              <a:rPr lang="en-US" sz="1800" dirty="0"/>
              <a:t> </a:t>
            </a:r>
            <a:r>
              <a:rPr lang="en-US" sz="1800" dirty="0" err="1"/>
              <a:t>dat</a:t>
            </a:r>
            <a:r>
              <a:rPr lang="en-US" sz="1800" dirty="0"/>
              <a:t> </a:t>
            </a:r>
            <a:r>
              <a:rPr lang="en-US" sz="1800" dirty="0" err="1"/>
              <a:t>hij</a:t>
            </a:r>
            <a:r>
              <a:rPr lang="en-US" sz="1800" dirty="0"/>
              <a:t> </a:t>
            </a:r>
            <a:r>
              <a:rPr lang="en-US" sz="1800" dirty="0" err="1"/>
              <a:t>een</a:t>
            </a:r>
            <a:r>
              <a:rPr lang="en-US" sz="1800" dirty="0"/>
              <a:t> </a:t>
            </a:r>
            <a:r>
              <a:rPr lang="en-US" sz="1800" b="1" dirty="0"/>
              <a:t>diploma </a:t>
            </a:r>
            <a:r>
              <a:rPr lang="en-US" sz="1800" b="1" dirty="0" err="1"/>
              <a:t>heeft</a:t>
            </a:r>
            <a:r>
              <a:rPr lang="en-US" sz="1800" b="1" dirty="0"/>
              <a:t> </a:t>
            </a:r>
            <a:r>
              <a:rPr lang="en-US" sz="1800" b="1" dirty="0" err="1"/>
              <a:t>behaald</a:t>
            </a:r>
            <a:r>
              <a:rPr lang="en-US" sz="1800" b="1" dirty="0"/>
              <a:t> </a:t>
            </a:r>
            <a:r>
              <a:rPr lang="en-US" sz="1800" dirty="0"/>
              <a:t>van </a:t>
            </a:r>
            <a:r>
              <a:rPr lang="en-US" sz="1800" b="1" dirty="0" err="1"/>
              <a:t>buitenlandse</a:t>
            </a:r>
            <a:r>
              <a:rPr lang="en-US" sz="1800" b="1" dirty="0"/>
              <a:t> </a:t>
            </a:r>
            <a:r>
              <a:rPr lang="en-US" sz="1800" b="1" dirty="0" err="1"/>
              <a:t>universiteit</a:t>
            </a:r>
            <a:r>
              <a:rPr lang="en-US" sz="1800" dirty="0"/>
              <a:t>. Als HR, </a:t>
            </a:r>
            <a:r>
              <a:rPr lang="en-US" sz="1800" dirty="0" err="1"/>
              <a:t>wil</a:t>
            </a:r>
            <a:r>
              <a:rPr lang="en-US" sz="1800" dirty="0"/>
              <a:t> </a:t>
            </a:r>
            <a:r>
              <a:rPr lang="en-US" sz="1800" dirty="0" err="1"/>
              <a:t>ik</a:t>
            </a:r>
            <a:r>
              <a:rPr lang="en-US" sz="1800" dirty="0"/>
              <a:t> </a:t>
            </a:r>
            <a:r>
              <a:rPr lang="en-US" sz="1800" dirty="0" err="1"/>
              <a:t>meer</a:t>
            </a:r>
            <a:r>
              <a:rPr lang="en-US" sz="1800" dirty="0"/>
              <a:t> </a:t>
            </a:r>
            <a:r>
              <a:rPr lang="en-US" sz="1800" dirty="0" err="1"/>
              <a:t>informatie</a:t>
            </a:r>
            <a:r>
              <a:rPr lang="en-US" sz="1800" dirty="0"/>
              <a:t> </a:t>
            </a:r>
            <a:r>
              <a:rPr lang="en-US" sz="1800" dirty="0" err="1"/>
              <a:t>weten</a:t>
            </a:r>
            <a:r>
              <a:rPr lang="en-US" sz="1800" dirty="0"/>
              <a:t> over het </a:t>
            </a:r>
            <a:r>
              <a:rPr lang="en-US" sz="1800" b="1" dirty="0" err="1"/>
              <a:t>bewijs</a:t>
            </a:r>
            <a:r>
              <a:rPr lang="en-US" sz="1800" b="1" dirty="0"/>
              <a:t> van de diploma </a:t>
            </a:r>
            <a:r>
              <a:rPr lang="en-US" sz="1800" dirty="0"/>
              <a:t>door </a:t>
            </a:r>
            <a:r>
              <a:rPr lang="en-US" sz="1800" dirty="0" err="1"/>
              <a:t>te</a:t>
            </a:r>
            <a:r>
              <a:rPr lang="en-US" sz="1800" dirty="0"/>
              <a:t> </a:t>
            </a:r>
            <a:r>
              <a:rPr lang="en-US" sz="1800" dirty="0" err="1"/>
              <a:t>controleren</a:t>
            </a:r>
            <a:r>
              <a:rPr lang="en-US" sz="1800" dirty="0"/>
              <a:t> wat </a:t>
            </a:r>
            <a:r>
              <a:rPr lang="en-US" sz="1800" dirty="0" err="1"/>
              <a:t>hij</a:t>
            </a:r>
            <a:r>
              <a:rPr lang="en-US" sz="1800" dirty="0"/>
              <a:t> </a:t>
            </a:r>
            <a:r>
              <a:rPr lang="en-US" sz="1800" b="1" dirty="0" err="1"/>
              <a:t>heeft</a:t>
            </a:r>
            <a:r>
              <a:rPr lang="en-US" sz="1800" b="1" dirty="0"/>
              <a:t> </a:t>
            </a:r>
            <a:r>
              <a:rPr lang="en-US" sz="1800" b="1" dirty="0" err="1"/>
              <a:t>gestudeerd</a:t>
            </a:r>
            <a:r>
              <a:rPr lang="en-US" sz="1800" dirty="0"/>
              <a:t>.</a:t>
            </a:r>
            <a:endParaRPr lang="en-US" dirty="0"/>
          </a:p>
          <a:p>
            <a:endParaRPr lang="en-US" sz="1800" dirty="0"/>
          </a:p>
        </p:txBody>
      </p:sp>
      <p:pic>
        <p:nvPicPr>
          <p:cNvPr id="4" name="Picture 5">
            <a:extLst>
              <a:ext uri="{FF2B5EF4-FFF2-40B4-BE49-F238E27FC236}">
                <a16:creationId xmlns:a16="http://schemas.microsoft.com/office/drawing/2014/main" id="{EF06B782-E948-A5E1-EEE4-8B20F09E2722}"/>
              </a:ext>
            </a:extLst>
          </p:cNvPr>
          <p:cNvPicPr>
            <a:picLocks noChangeAspect="1"/>
          </p:cNvPicPr>
          <p:nvPr/>
        </p:nvPicPr>
        <p:blipFill>
          <a:blip r:embed="rId3"/>
          <a:stretch>
            <a:fillRect/>
          </a:stretch>
        </p:blipFill>
        <p:spPr>
          <a:xfrm>
            <a:off x="1541462" y="1476734"/>
            <a:ext cx="6664324" cy="2967904"/>
          </a:xfrm>
          <a:prstGeom prst="rect">
            <a:avLst/>
          </a:prstGeom>
        </p:spPr>
      </p:pic>
    </p:spTree>
    <p:extLst>
      <p:ext uri="{BB962C8B-B14F-4D97-AF65-F5344CB8AC3E}">
        <p14:creationId xmlns:p14="http://schemas.microsoft.com/office/powerpoint/2010/main" val="1907188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329DFD0C-4FF3-6FF5-EE33-F4A38AFA0341}"/>
              </a:ext>
            </a:extLst>
          </p:cNvPr>
          <p:cNvPicPr>
            <a:picLocks noChangeAspect="1"/>
          </p:cNvPicPr>
          <p:nvPr/>
        </p:nvPicPr>
        <p:blipFill>
          <a:blip r:embed="rId2"/>
          <a:stretch>
            <a:fillRect/>
          </a:stretch>
        </p:blipFill>
        <p:spPr>
          <a:xfrm>
            <a:off x="385763" y="-25304"/>
            <a:ext cx="7665243" cy="5236970"/>
          </a:xfrm>
          <a:prstGeom prst="rect">
            <a:avLst/>
          </a:prstGeom>
        </p:spPr>
      </p:pic>
    </p:spTree>
    <p:extLst>
      <p:ext uri="{BB962C8B-B14F-4D97-AF65-F5344CB8AC3E}">
        <p14:creationId xmlns:p14="http://schemas.microsoft.com/office/powerpoint/2010/main" val="362082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837CB5D8-ABED-DA32-6005-DD71BD45A770}"/>
              </a:ext>
            </a:extLst>
          </p:cNvPr>
          <p:cNvPicPr>
            <a:picLocks noChangeAspect="1"/>
          </p:cNvPicPr>
          <p:nvPr/>
        </p:nvPicPr>
        <p:blipFill>
          <a:blip r:embed="rId2"/>
          <a:stretch>
            <a:fillRect/>
          </a:stretch>
        </p:blipFill>
        <p:spPr>
          <a:xfrm>
            <a:off x="92869" y="303461"/>
            <a:ext cx="8958262" cy="3865066"/>
          </a:xfrm>
          <a:prstGeom prst="rect">
            <a:avLst/>
          </a:prstGeom>
        </p:spPr>
      </p:pic>
    </p:spTree>
    <p:extLst>
      <p:ext uri="{BB962C8B-B14F-4D97-AF65-F5344CB8AC3E}">
        <p14:creationId xmlns:p14="http://schemas.microsoft.com/office/powerpoint/2010/main" val="361388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fa30ed6e57_0_36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Wie is wie?</a:t>
            </a:r>
            <a:endParaRPr sz="1400" b="0" i="0" u="none" strike="noStrike" cap="none">
              <a:solidFill>
                <a:srgbClr val="000000"/>
              </a:solidFill>
              <a:latin typeface="Arial"/>
              <a:ea typeface="Arial"/>
              <a:cs typeface="Arial"/>
              <a:sym typeface="Arial"/>
            </a:endParaRPr>
          </a:p>
        </p:txBody>
      </p:sp>
      <p:pic>
        <p:nvPicPr>
          <p:cNvPr id="3" name="Picture 2" descr="Person looking at computer screen">
            <a:extLst>
              <a:ext uri="{FF2B5EF4-FFF2-40B4-BE49-F238E27FC236}">
                <a16:creationId xmlns:a16="http://schemas.microsoft.com/office/drawing/2014/main" id="{645CFF91-20AE-58BE-81CB-32C782406A98}"/>
              </a:ext>
            </a:extLst>
          </p:cNvPr>
          <p:cNvPicPr>
            <a:picLocks noChangeAspect="1"/>
          </p:cNvPicPr>
          <p:nvPr/>
        </p:nvPicPr>
        <p:blipFill>
          <a:blip r:embed="rId3"/>
          <a:stretch>
            <a:fillRect/>
          </a:stretch>
        </p:blipFill>
        <p:spPr>
          <a:xfrm>
            <a:off x="3105882" y="1594338"/>
            <a:ext cx="2932235" cy="195482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3A27-0541-0DDB-5BFD-1C73691BF533}"/>
              </a:ext>
            </a:extLst>
          </p:cNvPr>
          <p:cNvSpPr>
            <a:spLocks noGrp="1"/>
          </p:cNvSpPr>
          <p:nvPr>
            <p:ph type="title"/>
          </p:nvPr>
        </p:nvSpPr>
        <p:spPr/>
        <p:txBody>
          <a:bodyPr/>
          <a:lstStyle/>
          <a:p>
            <a:r>
              <a:rPr lang="en-US" sz="1800" b="1"/>
              <a:t>John </a:t>
            </a:r>
            <a:r>
              <a:rPr lang="en-US" sz="1800" err="1"/>
              <a:t>bew</a:t>
            </a:r>
            <a:r>
              <a:rPr lang="en-BE" sz="1800"/>
              <a:t>e</a:t>
            </a:r>
            <a:r>
              <a:rPr lang="en-US" sz="1800" err="1"/>
              <a:t>ert</a:t>
            </a:r>
            <a:r>
              <a:rPr lang="en-US" sz="1800"/>
              <a:t> </a:t>
            </a:r>
            <a:r>
              <a:rPr lang="en-US" sz="1800" err="1"/>
              <a:t>dat</a:t>
            </a:r>
            <a:r>
              <a:rPr lang="en-US" sz="1800"/>
              <a:t> </a:t>
            </a:r>
            <a:r>
              <a:rPr lang="en-US" sz="1800" err="1"/>
              <a:t>hij</a:t>
            </a:r>
            <a:r>
              <a:rPr lang="en-US" sz="1800"/>
              <a:t> </a:t>
            </a:r>
            <a:r>
              <a:rPr lang="en-US" sz="1800" err="1"/>
              <a:t>een</a:t>
            </a:r>
            <a:r>
              <a:rPr lang="en-US" sz="1800"/>
              <a:t> </a:t>
            </a:r>
            <a:r>
              <a:rPr lang="en-US" sz="1800" b="1"/>
              <a:t>diploma </a:t>
            </a:r>
            <a:r>
              <a:rPr lang="en-US" sz="1800" b="1" err="1"/>
              <a:t>heeft</a:t>
            </a:r>
            <a:r>
              <a:rPr lang="en-US" sz="1800" b="1"/>
              <a:t> </a:t>
            </a:r>
            <a:r>
              <a:rPr lang="en-US" sz="1800" b="1" err="1"/>
              <a:t>behaald</a:t>
            </a:r>
            <a:r>
              <a:rPr lang="en-US" sz="1800" b="1"/>
              <a:t> </a:t>
            </a:r>
            <a:r>
              <a:rPr lang="en-US" sz="1800"/>
              <a:t>van </a:t>
            </a:r>
            <a:r>
              <a:rPr lang="en-US" sz="1800" b="1" err="1"/>
              <a:t>buitenlandse</a:t>
            </a:r>
            <a:r>
              <a:rPr lang="en-US" sz="1800" b="1"/>
              <a:t> </a:t>
            </a:r>
            <a:r>
              <a:rPr lang="en-US" sz="1800" b="1" err="1"/>
              <a:t>universiteit</a:t>
            </a:r>
            <a:r>
              <a:rPr lang="en-US" sz="1800" b="1"/>
              <a:t> (ABC)</a:t>
            </a:r>
            <a:r>
              <a:rPr lang="en-US" sz="1800"/>
              <a:t>. Als HR, </a:t>
            </a:r>
            <a:r>
              <a:rPr lang="en-US" sz="1800" err="1"/>
              <a:t>wil</a:t>
            </a:r>
            <a:r>
              <a:rPr lang="en-US" sz="1800"/>
              <a:t> </a:t>
            </a:r>
            <a:r>
              <a:rPr lang="en-US" sz="1800" err="1"/>
              <a:t>ik</a:t>
            </a:r>
            <a:r>
              <a:rPr lang="en-US" sz="1800"/>
              <a:t> </a:t>
            </a:r>
            <a:r>
              <a:rPr lang="en-US" sz="1800" err="1"/>
              <a:t>meer</a:t>
            </a:r>
            <a:r>
              <a:rPr lang="en-US" sz="1800"/>
              <a:t> </a:t>
            </a:r>
            <a:r>
              <a:rPr lang="en-US" sz="1800" err="1"/>
              <a:t>informatie</a:t>
            </a:r>
            <a:r>
              <a:rPr lang="en-US" sz="1800"/>
              <a:t> </a:t>
            </a:r>
            <a:r>
              <a:rPr lang="en-US" sz="1800" err="1"/>
              <a:t>weten</a:t>
            </a:r>
            <a:r>
              <a:rPr lang="en-US" sz="1800"/>
              <a:t> over het </a:t>
            </a:r>
            <a:r>
              <a:rPr lang="en-US" sz="1800" b="1" err="1"/>
              <a:t>bewijs</a:t>
            </a:r>
            <a:r>
              <a:rPr lang="en-US" sz="1800" b="1"/>
              <a:t> van de diploma </a:t>
            </a:r>
            <a:r>
              <a:rPr lang="en-US" sz="1800"/>
              <a:t>door </a:t>
            </a:r>
            <a:r>
              <a:rPr lang="en-US" sz="1800" err="1"/>
              <a:t>te</a:t>
            </a:r>
            <a:r>
              <a:rPr lang="en-US" sz="1800"/>
              <a:t> </a:t>
            </a:r>
            <a:r>
              <a:rPr lang="en-US" sz="1800" err="1"/>
              <a:t>controleren</a:t>
            </a:r>
            <a:r>
              <a:rPr lang="en-US" sz="1800"/>
              <a:t> wat </a:t>
            </a:r>
            <a:r>
              <a:rPr lang="en-US" sz="1800" err="1"/>
              <a:t>hij</a:t>
            </a:r>
            <a:r>
              <a:rPr lang="en-US" sz="1800"/>
              <a:t> </a:t>
            </a:r>
            <a:r>
              <a:rPr lang="en-US" sz="1800" b="1" err="1"/>
              <a:t>heeft</a:t>
            </a:r>
            <a:r>
              <a:rPr lang="en-US" sz="1800" b="1"/>
              <a:t> </a:t>
            </a:r>
            <a:r>
              <a:rPr lang="en-US" sz="1800" b="1" err="1"/>
              <a:t>gestudeerd</a:t>
            </a:r>
            <a:r>
              <a:rPr lang="en-US" sz="1800"/>
              <a:t>.</a:t>
            </a:r>
          </a:p>
          <a:p>
            <a:endParaRPr lang="en-US" sz="1800"/>
          </a:p>
        </p:txBody>
      </p:sp>
      <p:pic>
        <p:nvPicPr>
          <p:cNvPr id="3" name="Picture 4">
            <a:extLst>
              <a:ext uri="{FF2B5EF4-FFF2-40B4-BE49-F238E27FC236}">
                <a16:creationId xmlns:a16="http://schemas.microsoft.com/office/drawing/2014/main" id="{B7B6D8CF-C893-11DE-2AA7-E10BC46C898B}"/>
              </a:ext>
            </a:extLst>
          </p:cNvPr>
          <p:cNvPicPr>
            <a:picLocks noChangeAspect="1"/>
          </p:cNvPicPr>
          <p:nvPr/>
        </p:nvPicPr>
        <p:blipFill>
          <a:blip r:embed="rId3"/>
          <a:stretch>
            <a:fillRect/>
          </a:stretch>
        </p:blipFill>
        <p:spPr>
          <a:xfrm>
            <a:off x="1549400" y="1329404"/>
            <a:ext cx="6156325" cy="3048255"/>
          </a:xfrm>
          <a:prstGeom prst="rect">
            <a:avLst/>
          </a:prstGeom>
        </p:spPr>
      </p:pic>
    </p:spTree>
    <p:extLst>
      <p:ext uri="{BB962C8B-B14F-4D97-AF65-F5344CB8AC3E}">
        <p14:creationId xmlns:p14="http://schemas.microsoft.com/office/powerpoint/2010/main" val="2582300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A029-6465-53F0-BA74-029ED9440805}"/>
              </a:ext>
            </a:extLst>
          </p:cNvPr>
          <p:cNvSpPr>
            <a:spLocks noGrp="1"/>
          </p:cNvSpPr>
          <p:nvPr>
            <p:ph type="title"/>
          </p:nvPr>
        </p:nvSpPr>
        <p:spPr/>
        <p:txBody>
          <a:bodyPr/>
          <a:lstStyle/>
          <a:p>
            <a:r>
              <a:rPr lang="en-BE" err="1"/>
              <a:t>Conclusies</a:t>
            </a:r>
            <a:endParaRPr lang="nl-BE"/>
          </a:p>
        </p:txBody>
      </p:sp>
      <p:sp>
        <p:nvSpPr>
          <p:cNvPr id="3" name="Text Placeholder 2">
            <a:extLst>
              <a:ext uri="{FF2B5EF4-FFF2-40B4-BE49-F238E27FC236}">
                <a16:creationId xmlns:a16="http://schemas.microsoft.com/office/drawing/2014/main" id="{F9E7BBCC-C38F-C284-293C-29FDD8B6F9BB}"/>
              </a:ext>
            </a:extLst>
          </p:cNvPr>
          <p:cNvSpPr>
            <a:spLocks noGrp="1"/>
          </p:cNvSpPr>
          <p:nvPr>
            <p:ph type="body" idx="1"/>
          </p:nvPr>
        </p:nvSpPr>
        <p:spPr/>
        <p:txBody>
          <a:bodyPr/>
          <a:lstStyle/>
          <a:p>
            <a:r>
              <a:rPr lang="en-BE"/>
              <a:t>Veel use cases rond connectie diploma met andere concepten (credentials/skills/punten...)</a:t>
            </a:r>
          </a:p>
          <a:p>
            <a:r>
              <a:rPr lang="en-BE"/>
              <a:t>Veel links met bestaande standaarden: geen gaps in voortraject gevonden</a:t>
            </a:r>
          </a:p>
          <a:p>
            <a:r>
              <a:rPr lang="en-BE"/>
              <a:t>Connectie tussen diploma (refereert naar kwalificaties) en prestaties (refereert naar specifieke lessen) is uitgebreid</a:t>
            </a:r>
          </a:p>
        </p:txBody>
      </p:sp>
    </p:spTree>
    <p:extLst>
      <p:ext uri="{BB962C8B-B14F-4D97-AF65-F5344CB8AC3E}">
        <p14:creationId xmlns:p14="http://schemas.microsoft.com/office/powerpoint/2010/main" val="2155798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gfba70e22ce_0_21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gfba70e22ce_0_21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gfba70e22ce_0_21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Q&amp;A en Next Steps</a:t>
            </a:r>
            <a:endParaRPr sz="3200" b="1" i="0" u="none" strike="noStrike" cap="none">
              <a:solidFill>
                <a:srgbClr val="000000"/>
              </a:solidFill>
              <a:latin typeface="Arial"/>
              <a:ea typeface="Arial"/>
              <a:cs typeface="Arial"/>
              <a:sym typeface="Arial"/>
            </a:endParaRPr>
          </a:p>
        </p:txBody>
      </p:sp>
      <p:pic>
        <p:nvPicPr>
          <p:cNvPr id="1602" name="Google Shape;1602;gfba70e22ce_0_21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pic>
        <p:nvPicPr>
          <p:cNvPr id="1607" name="Google Shape;1607;gfbd552fd26_0_440"/>
          <p:cNvPicPr preferRelativeResize="0"/>
          <p:nvPr/>
        </p:nvPicPr>
        <p:blipFill rotWithShape="1">
          <a:blip r:embed="rId3">
            <a:alphaModFix/>
          </a:blip>
          <a:srcRect/>
          <a:stretch/>
        </p:blipFill>
        <p:spPr>
          <a:xfrm>
            <a:off x="1966437" y="640339"/>
            <a:ext cx="4953476" cy="4503160"/>
          </a:xfrm>
          <a:prstGeom prst="rect">
            <a:avLst/>
          </a:prstGeom>
          <a:noFill/>
          <a:ln>
            <a:noFill/>
          </a:ln>
        </p:spPr>
      </p:pic>
      <p:sp>
        <p:nvSpPr>
          <p:cNvPr id="1608" name="Google Shape;1608;gfbd552fd26_0_440"/>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1609" name="Google Shape;1609;gfbd552fd26_0_440"/>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1610" name="Google Shape;1610;gfbd552fd26_0_440"/>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1611" name="Google Shape;1611;gfbd552fd26_0_440"/>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47"/>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17" name="Google Shape;1617;p47"/>
          <p:cNvGrpSpPr/>
          <p:nvPr/>
        </p:nvGrpSpPr>
        <p:grpSpPr>
          <a:xfrm>
            <a:off x="641992" y="1367322"/>
            <a:ext cx="478299" cy="478299"/>
            <a:chOff x="4640263" y="1219200"/>
            <a:chExt cx="123825" cy="123825"/>
          </a:xfrm>
        </p:grpSpPr>
        <p:sp>
          <p:nvSpPr>
            <p:cNvPr id="1618" name="Google Shape;1618;p47"/>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9" name="Google Shape;1619;p47"/>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0" name="Google Shape;1620;p47"/>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1" name="Google Shape;1621;p47"/>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2" name="Google Shape;1622;p47"/>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623" name="Google Shape;1623;p47"/>
          <p:cNvGrpSpPr/>
          <p:nvPr/>
        </p:nvGrpSpPr>
        <p:grpSpPr>
          <a:xfrm>
            <a:off x="630430" y="1988262"/>
            <a:ext cx="470610" cy="478327"/>
            <a:chOff x="6215424" y="4028218"/>
            <a:chExt cx="202814" cy="206140"/>
          </a:xfrm>
        </p:grpSpPr>
        <p:sp>
          <p:nvSpPr>
            <p:cNvPr id="1624" name="Google Shape;1624;p47"/>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5" name="Google Shape;1625;p47"/>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6" name="Google Shape;1626;p47"/>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7" name="Google Shape;1627;p47"/>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sp>
          <p:nvSpPr>
            <p:cNvPr id="1628" name="Google Shape;1628;p47"/>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endParaRPr sz="4400" b="0" i="0" u="none" strike="noStrike" cap="none">
                <a:solidFill>
                  <a:schemeClr val="dk1"/>
                </a:solidFill>
                <a:latin typeface="Arial"/>
                <a:ea typeface="Arial"/>
                <a:cs typeface="Arial"/>
                <a:sym typeface="Arial"/>
              </a:endParaRPr>
            </a:p>
          </p:txBody>
        </p:sp>
      </p:grpSp>
      <p:grpSp>
        <p:nvGrpSpPr>
          <p:cNvPr id="1629" name="Google Shape;1629;p47"/>
          <p:cNvGrpSpPr/>
          <p:nvPr/>
        </p:nvGrpSpPr>
        <p:grpSpPr>
          <a:xfrm>
            <a:off x="646650" y="3229512"/>
            <a:ext cx="479163" cy="478593"/>
            <a:chOff x="4148138" y="53975"/>
            <a:chExt cx="1335088" cy="1333500"/>
          </a:xfrm>
        </p:grpSpPr>
        <p:sp>
          <p:nvSpPr>
            <p:cNvPr id="1630" name="Google Shape;1630;p47"/>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1" name="Google Shape;1631;p47"/>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632" name="Google Shape;1632;p47"/>
          <p:cNvGrpSpPr/>
          <p:nvPr/>
        </p:nvGrpSpPr>
        <p:grpSpPr>
          <a:xfrm>
            <a:off x="636286" y="2611398"/>
            <a:ext cx="471655" cy="471655"/>
            <a:chOff x="4287838" y="1854201"/>
            <a:chExt cx="149225" cy="149225"/>
          </a:xfrm>
        </p:grpSpPr>
        <p:sp>
          <p:nvSpPr>
            <p:cNvPr id="1633" name="Google Shape;1633;p47"/>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cxnSp>
          <p:nvCxnSpPr>
            <p:cNvPr id="1634" name="Google Shape;1634;p47"/>
            <p:cNvCxnSpPr/>
            <p:nvPr/>
          </p:nvCxnSpPr>
          <p:spPr>
            <a:xfrm>
              <a:off x="4375150" y="1884363"/>
              <a:ext cx="0" cy="0"/>
            </a:xfrm>
            <a:prstGeom prst="straightConnector1">
              <a:avLst/>
            </a:prstGeom>
            <a:noFill/>
            <a:ln>
              <a:noFill/>
            </a:ln>
          </p:spPr>
        </p:cxnSp>
        <p:cxnSp>
          <p:nvCxnSpPr>
            <p:cNvPr id="1635" name="Google Shape;1635;p47"/>
            <p:cNvCxnSpPr/>
            <p:nvPr/>
          </p:nvCxnSpPr>
          <p:spPr>
            <a:xfrm>
              <a:off x="4375150" y="1884363"/>
              <a:ext cx="0" cy="0"/>
            </a:xfrm>
            <a:prstGeom prst="straightConnector1">
              <a:avLst/>
            </a:prstGeom>
            <a:noFill/>
            <a:ln>
              <a:noFill/>
            </a:ln>
          </p:spPr>
        </p:cxnSp>
        <p:sp>
          <p:nvSpPr>
            <p:cNvPr id="1636" name="Google Shape;1636;p47"/>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Arial"/>
                <a:ea typeface="Arial"/>
                <a:cs typeface="Arial"/>
                <a:sym typeface="Arial"/>
              </a:endParaRPr>
            </a:p>
          </p:txBody>
        </p:sp>
      </p:grpSp>
      <p:sp>
        <p:nvSpPr>
          <p:cNvPr id="1637" name="Google Shape;1637;p47"/>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Verwerken van alle input uit de thematische werkgroep.</a:t>
            </a:r>
            <a:endParaRPr sz="1400" b="0" i="0" u="none" strike="noStrike" cap="none">
              <a:solidFill>
                <a:srgbClr val="000000"/>
              </a:solidFill>
              <a:latin typeface="Arial"/>
              <a:ea typeface="Arial"/>
              <a:cs typeface="Arial"/>
              <a:sym typeface="Arial"/>
            </a:endParaRPr>
          </a:p>
        </p:txBody>
      </p:sp>
      <p:sp>
        <p:nvSpPr>
          <p:cNvPr id="1638" name="Google Shape;1638;p47"/>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Rondsturen van een verslag van deze werkgroep. Feedback is zeker welkom.</a:t>
            </a:r>
            <a:endParaRPr sz="1400" b="0" i="0" u="none" strike="noStrike" cap="none">
              <a:solidFill>
                <a:srgbClr val="000000"/>
              </a:solidFill>
              <a:latin typeface="Arial"/>
              <a:ea typeface="Arial"/>
              <a:cs typeface="Arial"/>
              <a:sym typeface="Arial"/>
            </a:endParaRPr>
          </a:p>
        </p:txBody>
      </p:sp>
      <p:sp>
        <p:nvSpPr>
          <p:cNvPr id="1639" name="Google Shape;1639;p47"/>
          <p:cNvSpPr txBox="1"/>
          <p:nvPr/>
        </p:nvSpPr>
        <p:spPr>
          <a:xfrm>
            <a:off x="1267574" y="2677875"/>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rgbClr val="000000"/>
                </a:solidFill>
                <a:latin typeface="Arial"/>
                <a:ea typeface="Arial"/>
                <a:cs typeface="Arial"/>
                <a:sym typeface="Arial"/>
              </a:rPr>
              <a:t>Feedback capteren via GitHub.</a:t>
            </a:r>
            <a:endParaRPr sz="1400" b="0" i="0" u="none" strike="noStrike" cap="none">
              <a:solidFill>
                <a:srgbClr val="000000"/>
              </a:solidFill>
              <a:latin typeface="Arial"/>
              <a:ea typeface="Arial"/>
              <a:cs typeface="Arial"/>
              <a:sym typeface="Arial"/>
            </a:endParaRPr>
          </a:p>
        </p:txBody>
      </p:sp>
      <p:sp>
        <p:nvSpPr>
          <p:cNvPr id="1640" name="Google Shape;1640;p47"/>
          <p:cNvSpPr txBox="1"/>
          <p:nvPr/>
        </p:nvSpPr>
        <p:spPr>
          <a:xfrm>
            <a:off x="1267624" y="3196949"/>
            <a:ext cx="6768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nl-BE" sz="1600"/>
              <a:t>Nieuwe</a:t>
            </a:r>
            <a:r>
              <a:rPr lang="nl-BE" sz="1600" b="0" i="0" u="none" strike="noStrike" cap="none">
                <a:solidFill>
                  <a:srgbClr val="000000"/>
                </a:solidFill>
                <a:latin typeface="Arial"/>
                <a:ea typeface="Arial"/>
                <a:cs typeface="Arial"/>
                <a:sym typeface="Arial"/>
              </a:rPr>
              <a:t> versie van een semantisch model publiceren op GitHub. Hier is feedback ook zeker welkom.</a:t>
            </a:r>
            <a:endParaRPr sz="1400" b="0" i="0" u="none" strike="noStrike" cap="none">
              <a:solidFill>
                <a:srgbClr val="000000"/>
              </a:solidFill>
              <a:latin typeface="Arial"/>
              <a:ea typeface="Arial"/>
              <a:cs typeface="Arial"/>
              <a:sym typeface="Arial"/>
            </a:endParaRPr>
          </a:p>
        </p:txBody>
      </p:sp>
      <p:sp>
        <p:nvSpPr>
          <p:cNvPr id="1641" name="Google Shape;1641;p47"/>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Volgende stappen</a:t>
            </a:r>
            <a:endParaRPr sz="1400" b="0" i="0" u="none" strike="noStrike" cap="none">
              <a:solidFill>
                <a:srgbClr val="000000"/>
              </a:solidFill>
              <a:latin typeface="Arial"/>
              <a:ea typeface="Arial"/>
              <a:cs typeface="Arial"/>
              <a:sym typeface="Arial"/>
            </a:endParaRPr>
          </a:p>
        </p:txBody>
      </p:sp>
      <p:sp>
        <p:nvSpPr>
          <p:cNvPr id="1642" name="Google Shape;1642;p47"/>
          <p:cNvSpPr txBox="1"/>
          <p:nvPr/>
        </p:nvSpPr>
        <p:spPr>
          <a:xfrm>
            <a:off x="1267574" y="3918637"/>
            <a:ext cx="6768300" cy="33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BE" sz="16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8"/>
                  </a:ext>
                </a:extLst>
              </a:rPr>
              <a:t>Omzetten van sneuvelmodel in UML conform data </a:t>
            </a:r>
            <a:r>
              <a:rPr lang="nl-BE" sz="16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9"/>
                  </a:ext>
                </a:extLst>
              </a:rPr>
              <a:t>model</a:t>
            </a:r>
            <a:endParaRPr lang="nl-BE" sz="1600"/>
          </a:p>
        </p:txBody>
      </p:sp>
      <p:grpSp>
        <p:nvGrpSpPr>
          <p:cNvPr id="1643" name="Google Shape;1643;p47"/>
          <p:cNvGrpSpPr/>
          <p:nvPr/>
        </p:nvGrpSpPr>
        <p:grpSpPr>
          <a:xfrm>
            <a:off x="657625" y="3854557"/>
            <a:ext cx="457226" cy="457236"/>
            <a:chOff x="4300538" y="69851"/>
            <a:chExt cx="1193800" cy="1195387"/>
          </a:xfrm>
        </p:grpSpPr>
        <p:sp>
          <p:nvSpPr>
            <p:cNvPr id="1644" name="Google Shape;1644;p47"/>
            <p:cNvSpPr/>
            <p:nvPr/>
          </p:nvSpPr>
          <p:spPr>
            <a:xfrm>
              <a:off x="4300538" y="69851"/>
              <a:ext cx="1193800" cy="1195387"/>
            </a:xfrm>
            <a:custGeom>
              <a:avLst/>
              <a:gdLst/>
              <a:ahLst/>
              <a:cxnLst/>
              <a:rect l="l" t="t" r="r" b="b"/>
              <a:pathLst>
                <a:path w="576" h="576" extrusionOk="0">
                  <a:moveTo>
                    <a:pt x="0" y="0"/>
                  </a:moveTo>
                  <a:cubicBezTo>
                    <a:pt x="0" y="576"/>
                    <a:pt x="0" y="576"/>
                    <a:pt x="0" y="576"/>
                  </a:cubicBezTo>
                  <a:cubicBezTo>
                    <a:pt x="576" y="576"/>
                    <a:pt x="576" y="576"/>
                    <a:pt x="576" y="576"/>
                  </a:cubicBezTo>
                  <a:cubicBezTo>
                    <a:pt x="576" y="0"/>
                    <a:pt x="576" y="0"/>
                    <a:pt x="576" y="0"/>
                  </a:cubicBezTo>
                  <a:lnTo>
                    <a:pt x="0" y="0"/>
                  </a:lnTo>
                  <a:close/>
                  <a:moveTo>
                    <a:pt x="220" y="23"/>
                  </a:moveTo>
                  <a:cubicBezTo>
                    <a:pt x="441" y="23"/>
                    <a:pt x="441" y="23"/>
                    <a:pt x="441" y="23"/>
                  </a:cubicBezTo>
                  <a:cubicBezTo>
                    <a:pt x="441" y="67"/>
                    <a:pt x="441" y="67"/>
                    <a:pt x="441" y="67"/>
                  </a:cubicBezTo>
                  <a:cubicBezTo>
                    <a:pt x="220" y="67"/>
                    <a:pt x="220" y="67"/>
                    <a:pt x="220" y="67"/>
                  </a:cubicBezTo>
                  <a:lnTo>
                    <a:pt x="220" y="23"/>
                  </a:lnTo>
                  <a:close/>
                  <a:moveTo>
                    <a:pt x="196" y="67"/>
                  </a:moveTo>
                  <a:cubicBezTo>
                    <a:pt x="134" y="67"/>
                    <a:pt x="134" y="67"/>
                    <a:pt x="134" y="67"/>
                  </a:cubicBezTo>
                  <a:cubicBezTo>
                    <a:pt x="134" y="23"/>
                    <a:pt x="134" y="23"/>
                    <a:pt x="134" y="23"/>
                  </a:cubicBezTo>
                  <a:cubicBezTo>
                    <a:pt x="196" y="23"/>
                    <a:pt x="196" y="23"/>
                    <a:pt x="196" y="23"/>
                  </a:cubicBezTo>
                  <a:lnTo>
                    <a:pt x="196" y="67"/>
                  </a:lnTo>
                  <a:close/>
                  <a:moveTo>
                    <a:pt x="553" y="552"/>
                  </a:moveTo>
                  <a:cubicBezTo>
                    <a:pt x="23" y="552"/>
                    <a:pt x="23" y="552"/>
                    <a:pt x="23" y="552"/>
                  </a:cubicBezTo>
                  <a:cubicBezTo>
                    <a:pt x="23" y="23"/>
                    <a:pt x="23" y="23"/>
                    <a:pt x="23" y="23"/>
                  </a:cubicBezTo>
                  <a:cubicBezTo>
                    <a:pt x="110" y="23"/>
                    <a:pt x="110" y="23"/>
                    <a:pt x="110" y="23"/>
                  </a:cubicBezTo>
                  <a:cubicBezTo>
                    <a:pt x="110" y="67"/>
                    <a:pt x="110" y="67"/>
                    <a:pt x="110" y="67"/>
                  </a:cubicBezTo>
                  <a:cubicBezTo>
                    <a:pt x="70" y="67"/>
                    <a:pt x="70" y="67"/>
                    <a:pt x="70" y="67"/>
                  </a:cubicBezTo>
                  <a:cubicBezTo>
                    <a:pt x="70" y="250"/>
                    <a:pt x="70" y="250"/>
                    <a:pt x="70" y="250"/>
                  </a:cubicBezTo>
                  <a:cubicBezTo>
                    <a:pt x="110" y="250"/>
                    <a:pt x="110" y="250"/>
                    <a:pt x="110" y="250"/>
                  </a:cubicBezTo>
                  <a:cubicBezTo>
                    <a:pt x="110" y="297"/>
                    <a:pt x="110" y="297"/>
                    <a:pt x="110" y="297"/>
                  </a:cubicBezTo>
                  <a:cubicBezTo>
                    <a:pt x="78" y="303"/>
                    <a:pt x="54" y="330"/>
                    <a:pt x="54" y="362"/>
                  </a:cubicBezTo>
                  <a:cubicBezTo>
                    <a:pt x="54" y="441"/>
                    <a:pt x="122" y="519"/>
                    <a:pt x="122" y="519"/>
                  </a:cubicBezTo>
                  <a:cubicBezTo>
                    <a:pt x="122" y="519"/>
                    <a:pt x="189" y="441"/>
                    <a:pt x="189" y="362"/>
                  </a:cubicBezTo>
                  <a:cubicBezTo>
                    <a:pt x="189" y="330"/>
                    <a:pt x="165" y="303"/>
                    <a:pt x="134" y="297"/>
                  </a:cubicBezTo>
                  <a:cubicBezTo>
                    <a:pt x="134" y="250"/>
                    <a:pt x="134" y="250"/>
                    <a:pt x="134" y="250"/>
                  </a:cubicBezTo>
                  <a:cubicBezTo>
                    <a:pt x="275" y="250"/>
                    <a:pt x="275" y="250"/>
                    <a:pt x="275" y="250"/>
                  </a:cubicBezTo>
                  <a:cubicBezTo>
                    <a:pt x="275" y="296"/>
                    <a:pt x="275" y="296"/>
                    <a:pt x="275" y="296"/>
                  </a:cubicBezTo>
                  <a:cubicBezTo>
                    <a:pt x="243" y="302"/>
                    <a:pt x="218" y="330"/>
                    <a:pt x="218" y="364"/>
                  </a:cubicBezTo>
                  <a:cubicBezTo>
                    <a:pt x="218" y="433"/>
                    <a:pt x="276" y="507"/>
                    <a:pt x="279" y="510"/>
                  </a:cubicBezTo>
                  <a:cubicBezTo>
                    <a:pt x="288" y="522"/>
                    <a:pt x="288" y="522"/>
                    <a:pt x="288" y="522"/>
                  </a:cubicBezTo>
                  <a:cubicBezTo>
                    <a:pt x="297" y="510"/>
                    <a:pt x="297" y="510"/>
                    <a:pt x="297" y="510"/>
                  </a:cubicBezTo>
                  <a:cubicBezTo>
                    <a:pt x="300" y="507"/>
                    <a:pt x="358" y="433"/>
                    <a:pt x="358" y="364"/>
                  </a:cubicBezTo>
                  <a:cubicBezTo>
                    <a:pt x="358" y="330"/>
                    <a:pt x="332" y="301"/>
                    <a:pt x="299" y="295"/>
                  </a:cubicBezTo>
                  <a:cubicBezTo>
                    <a:pt x="299" y="226"/>
                    <a:pt x="299" y="226"/>
                    <a:pt x="299" y="226"/>
                  </a:cubicBezTo>
                  <a:cubicBezTo>
                    <a:pt x="134" y="226"/>
                    <a:pt x="134" y="226"/>
                    <a:pt x="134" y="226"/>
                  </a:cubicBezTo>
                  <a:cubicBezTo>
                    <a:pt x="134" y="91"/>
                    <a:pt x="134" y="91"/>
                    <a:pt x="134" y="91"/>
                  </a:cubicBezTo>
                  <a:cubicBezTo>
                    <a:pt x="196" y="91"/>
                    <a:pt x="196" y="91"/>
                    <a:pt x="196" y="91"/>
                  </a:cubicBezTo>
                  <a:cubicBezTo>
                    <a:pt x="196" y="151"/>
                    <a:pt x="196" y="151"/>
                    <a:pt x="196" y="151"/>
                  </a:cubicBezTo>
                  <a:cubicBezTo>
                    <a:pt x="490" y="151"/>
                    <a:pt x="490" y="151"/>
                    <a:pt x="490" y="151"/>
                  </a:cubicBezTo>
                  <a:cubicBezTo>
                    <a:pt x="490" y="196"/>
                    <a:pt x="490" y="196"/>
                    <a:pt x="490" y="196"/>
                  </a:cubicBezTo>
                  <a:cubicBezTo>
                    <a:pt x="442" y="196"/>
                    <a:pt x="442" y="196"/>
                    <a:pt x="442" y="196"/>
                  </a:cubicBezTo>
                  <a:cubicBezTo>
                    <a:pt x="442" y="295"/>
                    <a:pt x="442" y="295"/>
                    <a:pt x="442" y="295"/>
                  </a:cubicBezTo>
                  <a:cubicBezTo>
                    <a:pt x="409" y="301"/>
                    <a:pt x="384" y="330"/>
                    <a:pt x="384" y="364"/>
                  </a:cubicBezTo>
                  <a:cubicBezTo>
                    <a:pt x="384" y="433"/>
                    <a:pt x="442" y="507"/>
                    <a:pt x="444" y="510"/>
                  </a:cubicBezTo>
                  <a:cubicBezTo>
                    <a:pt x="454" y="522"/>
                    <a:pt x="454" y="522"/>
                    <a:pt x="454" y="522"/>
                  </a:cubicBezTo>
                  <a:cubicBezTo>
                    <a:pt x="463" y="510"/>
                    <a:pt x="463" y="510"/>
                    <a:pt x="463" y="510"/>
                  </a:cubicBezTo>
                  <a:cubicBezTo>
                    <a:pt x="465" y="507"/>
                    <a:pt x="523" y="433"/>
                    <a:pt x="523" y="364"/>
                  </a:cubicBezTo>
                  <a:cubicBezTo>
                    <a:pt x="523" y="330"/>
                    <a:pt x="498" y="301"/>
                    <a:pt x="466" y="295"/>
                  </a:cubicBezTo>
                  <a:cubicBezTo>
                    <a:pt x="466" y="220"/>
                    <a:pt x="466" y="220"/>
                    <a:pt x="466" y="220"/>
                  </a:cubicBezTo>
                  <a:cubicBezTo>
                    <a:pt x="514" y="220"/>
                    <a:pt x="514" y="220"/>
                    <a:pt x="514" y="220"/>
                  </a:cubicBezTo>
                  <a:cubicBezTo>
                    <a:pt x="514" y="127"/>
                    <a:pt x="514" y="127"/>
                    <a:pt x="514" y="127"/>
                  </a:cubicBezTo>
                  <a:cubicBezTo>
                    <a:pt x="220" y="127"/>
                    <a:pt x="220" y="127"/>
                    <a:pt x="220" y="127"/>
                  </a:cubicBezTo>
                  <a:cubicBezTo>
                    <a:pt x="220" y="91"/>
                    <a:pt x="220" y="91"/>
                    <a:pt x="220" y="91"/>
                  </a:cubicBezTo>
                  <a:cubicBezTo>
                    <a:pt x="465" y="91"/>
                    <a:pt x="465" y="91"/>
                    <a:pt x="465" y="91"/>
                  </a:cubicBezTo>
                  <a:cubicBezTo>
                    <a:pt x="465" y="23"/>
                    <a:pt x="465" y="23"/>
                    <a:pt x="465" y="23"/>
                  </a:cubicBezTo>
                  <a:cubicBezTo>
                    <a:pt x="553" y="23"/>
                    <a:pt x="553" y="23"/>
                    <a:pt x="553" y="23"/>
                  </a:cubicBezTo>
                  <a:lnTo>
                    <a:pt x="553" y="552"/>
                  </a:lnTo>
                  <a:close/>
                  <a:moveTo>
                    <a:pt x="110" y="91"/>
                  </a:moveTo>
                  <a:cubicBezTo>
                    <a:pt x="110" y="226"/>
                    <a:pt x="110" y="226"/>
                    <a:pt x="110" y="226"/>
                  </a:cubicBezTo>
                  <a:cubicBezTo>
                    <a:pt x="94" y="226"/>
                    <a:pt x="94" y="226"/>
                    <a:pt x="94" y="226"/>
                  </a:cubicBezTo>
                  <a:cubicBezTo>
                    <a:pt x="94" y="91"/>
                    <a:pt x="94" y="91"/>
                    <a:pt x="94" y="91"/>
                  </a:cubicBezTo>
                  <a:lnTo>
                    <a:pt x="110" y="91"/>
                  </a:lnTo>
                  <a:close/>
                  <a:moveTo>
                    <a:pt x="122" y="330"/>
                  </a:moveTo>
                  <a:cubicBezTo>
                    <a:pt x="141" y="330"/>
                    <a:pt x="156" y="345"/>
                    <a:pt x="156" y="364"/>
                  </a:cubicBezTo>
                  <a:cubicBezTo>
                    <a:pt x="156" y="384"/>
                    <a:pt x="141" y="399"/>
                    <a:pt x="122" y="399"/>
                  </a:cubicBezTo>
                  <a:cubicBezTo>
                    <a:pt x="102" y="399"/>
                    <a:pt x="87" y="384"/>
                    <a:pt x="87" y="364"/>
                  </a:cubicBezTo>
                  <a:cubicBezTo>
                    <a:pt x="87" y="345"/>
                    <a:pt x="102" y="330"/>
                    <a:pt x="122" y="330"/>
                  </a:cubicBezTo>
                  <a:close/>
                  <a:moveTo>
                    <a:pt x="288" y="318"/>
                  </a:moveTo>
                  <a:cubicBezTo>
                    <a:pt x="313" y="318"/>
                    <a:pt x="334" y="339"/>
                    <a:pt x="334" y="364"/>
                  </a:cubicBezTo>
                  <a:cubicBezTo>
                    <a:pt x="334" y="409"/>
                    <a:pt x="304" y="459"/>
                    <a:pt x="288" y="482"/>
                  </a:cubicBezTo>
                  <a:cubicBezTo>
                    <a:pt x="272" y="459"/>
                    <a:pt x="242" y="409"/>
                    <a:pt x="242" y="364"/>
                  </a:cubicBezTo>
                  <a:cubicBezTo>
                    <a:pt x="242" y="339"/>
                    <a:pt x="263" y="318"/>
                    <a:pt x="288" y="318"/>
                  </a:cubicBezTo>
                  <a:close/>
                  <a:moveTo>
                    <a:pt x="454" y="318"/>
                  </a:moveTo>
                  <a:cubicBezTo>
                    <a:pt x="479" y="318"/>
                    <a:pt x="499" y="339"/>
                    <a:pt x="499" y="364"/>
                  </a:cubicBezTo>
                  <a:cubicBezTo>
                    <a:pt x="499" y="409"/>
                    <a:pt x="469" y="459"/>
                    <a:pt x="454" y="482"/>
                  </a:cubicBezTo>
                  <a:cubicBezTo>
                    <a:pt x="438" y="459"/>
                    <a:pt x="408" y="409"/>
                    <a:pt x="408" y="364"/>
                  </a:cubicBezTo>
                  <a:cubicBezTo>
                    <a:pt x="408" y="339"/>
                    <a:pt x="428" y="318"/>
                    <a:pt x="454" y="31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5" name="Google Shape;1645;p47"/>
            <p:cNvSpPr/>
            <p:nvPr/>
          </p:nvSpPr>
          <p:spPr>
            <a:xfrm>
              <a:off x="4821238" y="747713"/>
              <a:ext cx="152400" cy="153987"/>
            </a:xfrm>
            <a:custGeom>
              <a:avLst/>
              <a:gdLst/>
              <a:ahLst/>
              <a:cxnLst/>
              <a:rect l="l" t="t" r="r" b="b"/>
              <a:pathLst>
                <a:path w="74" h="74" extrusionOk="0">
                  <a:moveTo>
                    <a:pt x="37" y="74"/>
                  </a:moveTo>
                  <a:cubicBezTo>
                    <a:pt x="57" y="74"/>
                    <a:pt x="74" y="58"/>
                    <a:pt x="74" y="37"/>
                  </a:cubicBezTo>
                  <a:cubicBezTo>
                    <a:pt x="74" y="17"/>
                    <a:pt x="57" y="0"/>
                    <a:pt x="37" y="0"/>
                  </a:cubicBezTo>
                  <a:cubicBezTo>
                    <a:pt x="17" y="0"/>
                    <a:pt x="0" y="17"/>
                    <a:pt x="0" y="37"/>
                  </a:cubicBezTo>
                  <a:cubicBezTo>
                    <a:pt x="0" y="58"/>
                    <a:pt x="17" y="74"/>
                    <a:pt x="37" y="74"/>
                  </a:cubicBezTo>
                  <a:close/>
                  <a:moveTo>
                    <a:pt x="37" y="24"/>
                  </a:moveTo>
                  <a:cubicBezTo>
                    <a:pt x="44" y="24"/>
                    <a:pt x="50" y="30"/>
                    <a:pt x="50" y="37"/>
                  </a:cubicBezTo>
                  <a:cubicBezTo>
                    <a:pt x="50" y="44"/>
                    <a:pt x="44" y="50"/>
                    <a:pt x="37" y="50"/>
                  </a:cubicBezTo>
                  <a:cubicBezTo>
                    <a:pt x="30" y="50"/>
                    <a:pt x="24" y="44"/>
                    <a:pt x="24" y="37"/>
                  </a:cubicBezTo>
                  <a:cubicBezTo>
                    <a:pt x="24" y="30"/>
                    <a:pt x="30"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6" name="Google Shape;1646;p47"/>
            <p:cNvSpPr/>
            <p:nvPr/>
          </p:nvSpPr>
          <p:spPr>
            <a:xfrm>
              <a:off x="5164138" y="747713"/>
              <a:ext cx="152400" cy="153987"/>
            </a:xfrm>
            <a:custGeom>
              <a:avLst/>
              <a:gdLst/>
              <a:ahLst/>
              <a:cxnLst/>
              <a:rect l="l" t="t" r="r" b="b"/>
              <a:pathLst>
                <a:path w="73" h="74" extrusionOk="0">
                  <a:moveTo>
                    <a:pt x="37" y="74"/>
                  </a:moveTo>
                  <a:cubicBezTo>
                    <a:pt x="57" y="74"/>
                    <a:pt x="73" y="58"/>
                    <a:pt x="73" y="37"/>
                  </a:cubicBezTo>
                  <a:cubicBezTo>
                    <a:pt x="73" y="17"/>
                    <a:pt x="57" y="0"/>
                    <a:pt x="37" y="0"/>
                  </a:cubicBezTo>
                  <a:cubicBezTo>
                    <a:pt x="16" y="0"/>
                    <a:pt x="0" y="17"/>
                    <a:pt x="0" y="37"/>
                  </a:cubicBezTo>
                  <a:cubicBezTo>
                    <a:pt x="0" y="58"/>
                    <a:pt x="16" y="74"/>
                    <a:pt x="37" y="74"/>
                  </a:cubicBezTo>
                  <a:close/>
                  <a:moveTo>
                    <a:pt x="37" y="24"/>
                  </a:moveTo>
                  <a:cubicBezTo>
                    <a:pt x="44" y="24"/>
                    <a:pt x="49" y="30"/>
                    <a:pt x="49" y="37"/>
                  </a:cubicBezTo>
                  <a:cubicBezTo>
                    <a:pt x="49" y="44"/>
                    <a:pt x="44" y="50"/>
                    <a:pt x="37" y="50"/>
                  </a:cubicBezTo>
                  <a:cubicBezTo>
                    <a:pt x="29" y="50"/>
                    <a:pt x="24" y="44"/>
                    <a:pt x="24" y="37"/>
                  </a:cubicBezTo>
                  <a:cubicBezTo>
                    <a:pt x="24" y="30"/>
                    <a:pt x="29" y="24"/>
                    <a:pt x="37" y="24"/>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7" name="Google Shape;1647;p47"/>
            <p:cNvSpPr/>
            <p:nvPr/>
          </p:nvSpPr>
          <p:spPr>
            <a:xfrm>
              <a:off x="4522788" y="793750"/>
              <a:ext cx="61800" cy="61800"/>
            </a:xfrm>
            <a:prstGeom prst="ellipse">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sp>
        <p:nvSpPr>
          <p:cNvPr id="1111" name="Google Shape;1111;p34"/>
          <p:cNvSpPr txBox="1"/>
          <p:nvPr/>
        </p:nvSpPr>
        <p:spPr>
          <a:xfrm>
            <a:off x="628651" y="958368"/>
            <a:ext cx="7886700" cy="982500"/>
          </a:xfrm>
          <a:prstGeom prst="rect">
            <a:avLst/>
          </a:prstGeom>
          <a:noFill/>
          <a:ln>
            <a:noFill/>
          </a:ln>
        </p:spPr>
        <p:txBody>
          <a:bodyPr spcFirstLastPara="1" wrap="square" lIns="68550" tIns="34275" rIns="68550" bIns="34275" anchor="t" anchorCtr="0">
            <a:noAutofit/>
          </a:bodyPr>
          <a:lstStyle/>
          <a:p>
            <a:pPr>
              <a:buSzPts val="1800"/>
            </a:pPr>
            <a:endParaRPr lang="nl-NL" sz="1800" b="1" i="0" u="none" strike="noStrike" cap="none">
              <a:latin typeface="Arial"/>
              <a:ea typeface="Arial"/>
              <a:cs typeface="Arial"/>
            </a:endParaRPr>
          </a:p>
        </p:txBody>
      </p:sp>
      <p:cxnSp>
        <p:nvCxnSpPr>
          <p:cNvPr id="1112" name="Google Shape;1112;p34"/>
          <p:cNvCxnSpPr/>
          <p:nvPr/>
        </p:nvCxnSpPr>
        <p:spPr>
          <a:xfrm flipH="1">
            <a:off x="2218060"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p34"/>
          <p:cNvCxnSpPr/>
          <p:nvPr/>
        </p:nvCxnSpPr>
        <p:spPr>
          <a:xfrm>
            <a:off x="1664074"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5" name="Google Shape;1115;p34"/>
          <p:cNvCxnSpPr>
            <a:endCxn id="1116" idx="0"/>
          </p:cNvCxnSpPr>
          <p:nvPr/>
        </p:nvCxnSpPr>
        <p:spPr>
          <a:xfrm flipH="1">
            <a:off x="4050297"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17" name="Google Shape;1117;p34"/>
          <p:cNvSpPr/>
          <p:nvPr/>
        </p:nvSpPr>
        <p:spPr>
          <a:xfrm rot="5400000">
            <a:off x="7772444" y="3589349"/>
            <a:ext cx="456900" cy="155400"/>
          </a:xfrm>
          <a:prstGeom prst="triangl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8" name="Google Shape;1118;p34"/>
          <p:cNvCxnSpPr/>
          <p:nvPr/>
        </p:nvCxnSpPr>
        <p:spPr>
          <a:xfrm>
            <a:off x="1125903" y="313563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19" name="Google Shape;1119;p34"/>
          <p:cNvCxnSpPr/>
          <p:nvPr/>
        </p:nvCxnSpPr>
        <p:spPr>
          <a:xfrm>
            <a:off x="674074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20" name="Google Shape;1120;p34"/>
          <p:cNvSpPr txBox="1"/>
          <p:nvPr/>
        </p:nvSpPr>
        <p:spPr>
          <a:xfrm>
            <a:off x="663400" y="363795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1121" name="Google Shape;1121;p34"/>
          <p:cNvSpPr txBox="1"/>
          <p:nvPr/>
        </p:nvSpPr>
        <p:spPr>
          <a:xfrm>
            <a:off x="1478212" y="3642113"/>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22" name="Google Shape;1122;p34"/>
          <p:cNvSpPr txBox="1"/>
          <p:nvPr/>
        </p:nvSpPr>
        <p:spPr>
          <a:xfrm>
            <a:off x="2293000" y="3635938"/>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1123" name="Google Shape;1123;p34"/>
          <p:cNvSpPr txBox="1"/>
          <p:nvPr/>
        </p:nvSpPr>
        <p:spPr>
          <a:xfrm>
            <a:off x="3107800" y="3640400"/>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4" name="Google Shape;1124;p34"/>
          <p:cNvSpPr txBox="1"/>
          <p:nvPr/>
        </p:nvSpPr>
        <p:spPr>
          <a:xfrm>
            <a:off x="3896075" y="36404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1125" name="Google Shape;1125;p34"/>
          <p:cNvSpPr txBox="1"/>
          <p:nvPr/>
        </p:nvSpPr>
        <p:spPr>
          <a:xfrm>
            <a:off x="4710874" y="3648288"/>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1126" name="Google Shape;1126;p34"/>
          <p:cNvSpPr txBox="1"/>
          <p:nvPr/>
        </p:nvSpPr>
        <p:spPr>
          <a:xfrm>
            <a:off x="571953" y="279789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i="0" u="none" strike="noStrike" cap="none" err="1">
                <a:solidFill>
                  <a:schemeClr val="dk1"/>
                </a:solidFill>
                <a:latin typeface="Arial"/>
                <a:ea typeface="Arial"/>
                <a:cs typeface="Arial"/>
                <a:sym typeface="Arial"/>
              </a:rPr>
              <a:t>werkgroep</a:t>
            </a:r>
            <a:endParaRPr sz="500" b="1" i="0" u="none" strike="noStrike" cap="none">
              <a:solidFill>
                <a:schemeClr val="dk1"/>
              </a:solidFill>
              <a:latin typeface="Arial"/>
              <a:ea typeface="Arial"/>
              <a:cs typeface="Arial"/>
              <a:sym typeface="Arial"/>
            </a:endParaRPr>
          </a:p>
        </p:txBody>
      </p:sp>
      <p:sp>
        <p:nvSpPr>
          <p:cNvPr id="1127" name="Google Shape;1127;p34"/>
          <p:cNvSpPr txBox="1"/>
          <p:nvPr/>
        </p:nvSpPr>
        <p:spPr>
          <a:xfrm>
            <a:off x="109355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1128" name="Google Shape;1128;p34"/>
          <p:cNvSpPr txBox="1"/>
          <p:nvPr/>
        </p:nvSpPr>
        <p:spPr>
          <a:xfrm>
            <a:off x="1672660" y="280772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dblStrike" cap="none" err="1">
                <a:solidFill>
                  <a:schemeClr val="dk1"/>
                </a:solidFill>
                <a:latin typeface="Arial"/>
                <a:ea typeface="Arial"/>
                <a:cs typeface="Arial"/>
                <a:sym typeface="Arial"/>
              </a:rPr>
              <a:t>Thematische</a:t>
            </a:r>
            <a:r>
              <a:rPr lang="en-GB" sz="1050" b="1" i="0" u="none" strike="dblStrike" cap="none">
                <a:solidFill>
                  <a:schemeClr val="dk1"/>
                </a:solidFill>
                <a:latin typeface="Arial"/>
                <a:ea typeface="Arial"/>
                <a:cs typeface="Arial"/>
                <a:sym typeface="Arial"/>
              </a:rPr>
              <a:t> </a:t>
            </a:r>
            <a:r>
              <a:rPr lang="en-GB" sz="1050" b="1" i="0" u="none" strike="dblStrike" cap="none" err="1">
                <a:solidFill>
                  <a:schemeClr val="dk1"/>
                </a:solidFill>
                <a:latin typeface="Arial"/>
                <a:ea typeface="Arial"/>
                <a:cs typeface="Arial"/>
                <a:sym typeface="Arial"/>
              </a:rPr>
              <a:t>werkgroep</a:t>
            </a:r>
            <a:r>
              <a:rPr lang="en-GB" sz="1050" b="1" i="0" u="none" strike="dblStrike" cap="none">
                <a:solidFill>
                  <a:schemeClr val="dk1"/>
                </a:solidFill>
                <a:latin typeface="Arial"/>
                <a:ea typeface="Arial"/>
                <a:cs typeface="Arial"/>
                <a:sym typeface="Arial"/>
              </a:rPr>
              <a:t> 2</a:t>
            </a:r>
            <a:endParaRPr sz="500" b="1" i="0" u="none" strike="dblStrike" cap="none">
              <a:solidFill>
                <a:schemeClr val="dk1"/>
              </a:solidFill>
              <a:latin typeface="Arial"/>
              <a:ea typeface="Arial"/>
              <a:cs typeface="Arial"/>
              <a:sym typeface="Arial"/>
            </a:endParaRPr>
          </a:p>
        </p:txBody>
      </p:sp>
      <p:sp>
        <p:nvSpPr>
          <p:cNvPr id="1129" name="Google Shape;1129;p34"/>
          <p:cNvSpPr txBox="1"/>
          <p:nvPr/>
        </p:nvSpPr>
        <p:spPr>
          <a:xfrm>
            <a:off x="2226404" y="4122855"/>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a:t>
            </a:r>
            <a:r>
              <a:rPr lang="en-GB" sz="1050" b="1" i="0" u="none" strike="dblStrike" cap="none">
                <a:solidFill>
                  <a:schemeClr val="dk1"/>
                </a:solidFill>
                <a:latin typeface="Arial"/>
                <a:ea typeface="Arial"/>
                <a:cs typeface="Arial"/>
                <a:sym typeface="Arial"/>
              </a:rPr>
              <a:t>3</a:t>
            </a:r>
            <a:r>
              <a:rPr lang="en-GB" sz="1050" b="1" i="0" u="none" strike="noStrike" cap="none">
                <a:solidFill>
                  <a:schemeClr val="dk1"/>
                </a:solidFill>
                <a:latin typeface="Arial"/>
                <a:ea typeface="Arial"/>
                <a:cs typeface="Arial"/>
                <a:sym typeface="Arial"/>
              </a:rPr>
              <a:t> 2</a:t>
            </a:r>
            <a:endParaRPr sz="500" b="1" i="0" u="none" strike="noStrike" cap="none">
              <a:solidFill>
                <a:schemeClr val="dk1"/>
              </a:solidFill>
              <a:latin typeface="Arial"/>
              <a:ea typeface="Arial"/>
              <a:cs typeface="Arial"/>
              <a:sym typeface="Arial"/>
            </a:endParaRPr>
          </a:p>
        </p:txBody>
      </p:sp>
      <p:sp>
        <p:nvSpPr>
          <p:cNvPr id="1116" name="Google Shape;1116;p34"/>
          <p:cNvSpPr txBox="1"/>
          <p:nvPr/>
        </p:nvSpPr>
        <p:spPr>
          <a:xfrm>
            <a:off x="3495897"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1" name="Google Shape;1131;p34"/>
          <p:cNvSpPr txBox="1"/>
          <p:nvPr/>
        </p:nvSpPr>
        <p:spPr>
          <a:xfrm>
            <a:off x="618633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2" name="Google Shape;1132;p34"/>
          <p:cNvSpPr/>
          <p:nvPr/>
        </p:nvSpPr>
        <p:spPr>
          <a:xfrm rot="-5400000">
            <a:off x="5116533" y="2838025"/>
            <a:ext cx="221100" cy="23538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3" name="Google Shape;1133;p34"/>
          <p:cNvSpPr txBox="1"/>
          <p:nvPr/>
        </p:nvSpPr>
        <p:spPr>
          <a:xfrm>
            <a:off x="4480678" y="4152905"/>
            <a:ext cx="1643400" cy="385200"/>
          </a:xfrm>
          <a:prstGeom prst="rect">
            <a:avLst/>
          </a:prstGeom>
          <a:noFill/>
          <a:ln>
            <a:noFill/>
          </a:ln>
        </p:spPr>
        <p:txBody>
          <a:bodyPr spcFirstLastPara="1" wrap="square" lIns="0" tIns="0" rIns="0" bIns="0" anchor="t" anchorCtr="0">
            <a:noAutofit/>
          </a:bodyPr>
          <a:lstStyle/>
          <a:p>
            <a:pPr algn="ctr">
              <a:buSzPts val="1100"/>
            </a:pPr>
            <a:r>
              <a:rPr lang="en-GB" sz="1100" err="1">
                <a:solidFill>
                  <a:schemeClr val="dk1"/>
                </a:solidFill>
              </a:rPr>
              <a:t>Publieke</a:t>
            </a:r>
            <a:r>
              <a:rPr lang="en-GB" sz="1100">
                <a:solidFill>
                  <a:schemeClr val="dk1"/>
                </a:solidFill>
              </a:rPr>
              <a:t> review</a:t>
            </a:r>
            <a:endParaRPr lang="en-GB" sz="1100" b="0" i="0" u="none" strike="noStrike" cap="none">
              <a:solidFill>
                <a:schemeClr val="dk1"/>
              </a:solidFill>
              <a:latin typeface="Arial"/>
              <a:ea typeface="Arial"/>
              <a:cs typeface="Arial"/>
            </a:endParaRPr>
          </a:p>
        </p:txBody>
      </p:sp>
      <p:sp>
        <p:nvSpPr>
          <p:cNvPr id="1134" name="Google Shape;1134;p34"/>
          <p:cNvSpPr txBox="1"/>
          <p:nvPr/>
        </p:nvSpPr>
        <p:spPr>
          <a:xfrm>
            <a:off x="5499150" y="36483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augustus</a:t>
            </a:r>
            <a:endParaRPr sz="1400" b="0" i="0" u="none" strike="noStrike" cap="none">
              <a:solidFill>
                <a:srgbClr val="000000"/>
              </a:solidFill>
              <a:latin typeface="Arial"/>
              <a:ea typeface="Arial"/>
              <a:cs typeface="Arial"/>
              <a:sym typeface="Arial"/>
            </a:endParaRPr>
          </a:p>
        </p:txBody>
      </p:sp>
      <p:sp>
        <p:nvSpPr>
          <p:cNvPr id="1135" name="Google Shape;1135;p34"/>
          <p:cNvSpPr/>
          <p:nvPr/>
        </p:nvSpPr>
        <p:spPr>
          <a:xfrm rot="10800000">
            <a:off x="2681515" y="4549183"/>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6" name="Google Shape;1136;p34"/>
          <p:cNvSpPr txBox="1"/>
          <p:nvPr/>
        </p:nvSpPr>
        <p:spPr>
          <a:xfrm>
            <a:off x="2213198" y="4909553"/>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err="1">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7" name="Google Shape;1137;p34"/>
          <p:cNvSpPr/>
          <p:nvPr/>
        </p:nvSpPr>
        <p:spPr>
          <a:xfrm>
            <a:off x="663400" y="3438600"/>
            <a:ext cx="7253700" cy="219000"/>
          </a:xfrm>
          <a:prstGeom prst="rect">
            <a:avLst/>
          </a:prstGeom>
          <a:solidFill>
            <a:srgbClr val="88848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0" i="0" u="none" strike="noStrike" cap="none">
                <a:solidFill>
                  <a:schemeClr val="lt1"/>
                </a:solidFill>
                <a:latin typeface="Arial"/>
                <a:ea typeface="Arial"/>
                <a:cs typeface="Arial"/>
                <a:sym typeface="Arial"/>
              </a:rPr>
              <a:t>2023</a:t>
            </a:r>
            <a:endParaRPr sz="1500" b="0" i="0" u="none" strike="noStrike" cap="none">
              <a:solidFill>
                <a:srgbClr val="000000"/>
              </a:solidFill>
              <a:latin typeface="Arial"/>
              <a:ea typeface="Arial"/>
              <a:cs typeface="Arial"/>
              <a:sym typeface="Arial"/>
            </a:endParaRPr>
          </a:p>
        </p:txBody>
      </p:sp>
      <p:sp>
        <p:nvSpPr>
          <p:cNvPr id="1138" name="Google Shape;1138;p34"/>
          <p:cNvSpPr txBox="1"/>
          <p:nvPr/>
        </p:nvSpPr>
        <p:spPr>
          <a:xfrm>
            <a:off x="6304656" y="3653931"/>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lt1"/>
                </a:solidFill>
              </a:rPr>
              <a:t>september</a:t>
            </a:r>
            <a:endParaRPr sz="1000" b="1" i="0" u="none" strike="noStrike" cap="none">
              <a:solidFill>
                <a:schemeClr val="lt1"/>
              </a:solidFill>
              <a:latin typeface="Arial"/>
              <a:ea typeface="Arial"/>
              <a:cs typeface="Arial"/>
              <a:sym typeface="Arial"/>
            </a:endParaRPr>
          </a:p>
        </p:txBody>
      </p:sp>
      <p:sp>
        <p:nvSpPr>
          <p:cNvPr id="1139" name="Google Shape;1139;p34"/>
          <p:cNvSpPr txBox="1"/>
          <p:nvPr/>
        </p:nvSpPr>
        <p:spPr>
          <a:xfrm>
            <a:off x="7102225" y="3653925"/>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oktober</a:t>
            </a:r>
            <a:endParaRPr sz="1400" b="0" i="0" u="none" strike="noStrike" cap="none">
              <a:solidFill>
                <a:srgbClr val="000000"/>
              </a:solidFill>
              <a:latin typeface="Arial"/>
              <a:ea typeface="Arial"/>
              <a:cs typeface="Arial"/>
              <a:sym typeface="Arial"/>
            </a:endParaRPr>
          </a:p>
        </p:txBody>
      </p:sp>
      <p:cxnSp>
        <p:nvCxnSpPr>
          <p:cNvPr id="1140" name="Google Shape;1140;p34"/>
          <p:cNvCxnSpPr/>
          <p:nvPr/>
        </p:nvCxnSpPr>
        <p:spPr>
          <a:xfrm>
            <a:off x="2919920" y="3869825"/>
            <a:ext cx="0" cy="252900"/>
          </a:xfrm>
          <a:prstGeom prst="straightConnector1">
            <a:avLst/>
          </a:prstGeom>
          <a:noFill/>
          <a:ln w="12700" cap="sq" cmpd="sng">
            <a:solidFill>
              <a:srgbClr val="454034"/>
            </a:solidFill>
            <a:prstDash val="solid"/>
            <a:round/>
            <a:headEnd type="none" w="sm" len="sm"/>
            <a:tailEnd type="diamond" w="med" len="med"/>
          </a:ln>
        </p:spPr>
      </p:cxnSp>
      <p:sp>
        <p:nvSpPr>
          <p:cNvPr id="2" name="Google Shape;1131;p34">
            <a:extLst>
              <a:ext uri="{FF2B5EF4-FFF2-40B4-BE49-F238E27FC236}">
                <a16:creationId xmlns:a16="http://schemas.microsoft.com/office/drawing/2014/main" id="{5062956B-18CA-ED53-35CC-0CA7B9DCC5D1}"/>
              </a:ext>
            </a:extLst>
          </p:cNvPr>
          <p:cNvSpPr txBox="1"/>
          <p:nvPr/>
        </p:nvSpPr>
        <p:spPr>
          <a:xfrm>
            <a:off x="7102892" y="4020056"/>
            <a:ext cx="1313677" cy="385200"/>
          </a:xfrm>
          <a:prstGeom prst="rect">
            <a:avLst/>
          </a:prstGeom>
          <a:noFill/>
          <a:ln>
            <a:noFill/>
          </a:ln>
        </p:spPr>
        <p:txBody>
          <a:bodyPr spcFirstLastPara="1" wrap="square" lIns="0" tIns="0" rIns="0" bIns="0" anchor="t" anchorCtr="0">
            <a:noAutofit/>
          </a:bodyPr>
          <a:lstStyle/>
          <a:p>
            <a:pPr algn="ctr"/>
            <a:r>
              <a:rPr lang="en-GB" sz="1050" b="1" err="1">
                <a:solidFill>
                  <a:schemeClr val="dk1"/>
                </a:solidFill>
              </a:rPr>
              <a:t>Erkenning</a:t>
            </a:r>
            <a:r>
              <a:rPr lang="en-GB" sz="1050" b="1">
                <a:solidFill>
                  <a:schemeClr val="dk1"/>
                </a:solidFill>
              </a:rPr>
              <a:t> door WG </a:t>
            </a:r>
            <a:r>
              <a:rPr lang="en-GB" sz="1050" b="1" err="1">
                <a:solidFill>
                  <a:schemeClr val="dk1"/>
                </a:solidFill>
              </a:rPr>
              <a:t>Datastandaarden</a:t>
            </a:r>
            <a:r>
              <a:rPr lang="en-GB" sz="1050" b="1">
                <a:solidFill>
                  <a:schemeClr val="dk1"/>
                </a:solidFill>
              </a:rPr>
              <a:t> </a:t>
            </a:r>
            <a:r>
              <a:rPr lang="en-GB" sz="1050" b="1" err="1">
                <a:solidFill>
                  <a:schemeClr val="dk1"/>
                </a:solidFill>
              </a:rPr>
              <a:t>en</a:t>
            </a:r>
            <a:r>
              <a:rPr lang="en-GB" sz="1050" b="1">
                <a:solidFill>
                  <a:schemeClr val="dk1"/>
                </a:solidFill>
              </a:rPr>
              <a:t> </a:t>
            </a:r>
            <a:r>
              <a:rPr lang="en-GB" sz="1050" b="1" err="1">
                <a:solidFill>
                  <a:schemeClr val="dk1"/>
                </a:solidFill>
              </a:rPr>
              <a:t>Stuurorgaan</a:t>
            </a:r>
            <a:endParaRPr lang="en-US" err="1"/>
          </a:p>
        </p:txBody>
      </p:sp>
      <p:sp>
        <p:nvSpPr>
          <p:cNvPr id="4" name="TextBox 3">
            <a:extLst>
              <a:ext uri="{FF2B5EF4-FFF2-40B4-BE49-F238E27FC236}">
                <a16:creationId xmlns:a16="http://schemas.microsoft.com/office/drawing/2014/main" id="{68F1E114-5918-EF3A-0987-D94E5973D809}"/>
              </a:ext>
            </a:extLst>
          </p:cNvPr>
          <p:cNvSpPr txBox="1"/>
          <p:nvPr/>
        </p:nvSpPr>
        <p:spPr>
          <a:xfrm>
            <a:off x="841407" y="1256054"/>
            <a:ext cx="7886700" cy="738664"/>
          </a:xfrm>
          <a:prstGeom prst="rect">
            <a:avLst/>
          </a:prstGeom>
          <a:solidFill>
            <a:schemeClr val="accent1">
              <a:lumMod val="20000"/>
              <a:lumOff val="80000"/>
            </a:schemeClr>
          </a:solidFill>
        </p:spPr>
        <p:txBody>
          <a:bodyPr wrap="square">
            <a:spAutoFit/>
          </a:bodyPr>
          <a:lstStyle/>
          <a:p>
            <a:pPr algn="ctr"/>
            <a:r>
              <a:rPr lang="nl-BE" sz="1400" b="1">
                <a:solidFill>
                  <a:srgbClr val="FF0000"/>
                </a:solidFill>
                <a:effectLst/>
                <a:latin typeface="Calibri" panose="020F0502020204030204" pitchFamily="34" charset="0"/>
                <a:ea typeface="Calibri" panose="020F0502020204030204" pitchFamily="34" charset="0"/>
              </a:rPr>
              <a:t>In samenspraak is besloten om de thematische werkgroep 2 over te slaan, zodat we de officiële release van ELMv3 (waarop het traject gebaseeerd is) kunnen afwachten. Zo zijn we zeker dat eventuele aanpassingen of uitbreidingen van dit traject gealigneerd zijn met deze Europese standaard.</a:t>
            </a:r>
            <a:endParaRPr lang="en-GB" b="1">
              <a:solidFill>
                <a:srgbClr val="FF0000"/>
              </a:solidFill>
            </a:endParaRPr>
          </a:p>
        </p:txBody>
      </p:sp>
    </p:spTree>
    <p:extLst>
      <p:ext uri="{BB962C8B-B14F-4D97-AF65-F5344CB8AC3E}">
        <p14:creationId xmlns:p14="http://schemas.microsoft.com/office/powerpoint/2010/main" val="905495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g118f7106d3a_0_22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g118f7106d3a_0_22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691" name="Google Shape;1691;g118f7106d3a_0_226"/>
          <p:cNvSpPr txBox="1"/>
          <p:nvPr/>
        </p:nvSpPr>
        <p:spPr>
          <a:xfrm>
            <a:off x="4950298" y="1346447"/>
            <a:ext cx="3766200" cy="3005400"/>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2" name="Google Shape;1692;g118f7106d3a_0_226"/>
          <p:cNvPicPr preferRelativeResize="0"/>
          <p:nvPr/>
        </p:nvPicPr>
        <p:blipFill rotWithShape="1">
          <a:blip r:embed="rId3">
            <a:alphaModFix/>
          </a:blip>
          <a:srcRect/>
          <a:stretch/>
        </p:blipFill>
        <p:spPr>
          <a:xfrm>
            <a:off x="6044652" y="1522121"/>
            <a:ext cx="1577413" cy="548455"/>
          </a:xfrm>
          <a:prstGeom prst="rect">
            <a:avLst/>
          </a:prstGeom>
          <a:noFill/>
          <a:ln>
            <a:noFill/>
          </a:ln>
        </p:spPr>
      </p:pic>
      <p:sp>
        <p:nvSpPr>
          <p:cNvPr id="1693" name="Google Shape;1693;g118f7106d3a_0_226"/>
          <p:cNvSpPr txBox="1"/>
          <p:nvPr/>
        </p:nvSpPr>
        <p:spPr>
          <a:xfrm>
            <a:off x="5114200" y="2289350"/>
            <a:ext cx="3401100" cy="1569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nl-BE" sz="1600" b="0" i="0" u="none" strike="noStrike" cap="none">
                <a:solidFill>
                  <a:schemeClr val="lt1"/>
                </a:solidFill>
                <a:latin typeface="Arial"/>
                <a:ea typeface="Arial"/>
                <a:cs typeface="Arial"/>
                <a:sym typeface="Arial"/>
              </a:rPr>
              <a:t>Feedback/input kan gegeven worden via GitHub:</a:t>
            </a:r>
            <a:r>
              <a:rPr lang="nl-BE" sz="1600">
                <a:solidFill>
                  <a:schemeClr val="lt1"/>
                </a:solidFill>
              </a:rPr>
              <a:t> </a:t>
            </a:r>
            <a:endParaRPr lang="nl-BE"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sng" strike="noStrike" cap="none">
                <a:solidFill>
                  <a:schemeClr val="hlink"/>
                </a:solidFill>
                <a:sym typeface="Arial"/>
                <a:hlinkClick r:id="rId4">
                  <a:extLst>
                    <a:ext uri="{A12FA001-AC4F-418D-AE19-62706E023703}">
                      <ahyp:hlinkClr xmlns:ahyp="http://schemas.microsoft.com/office/drawing/2018/hyperlinkcolor" val="tx"/>
                    </a:ext>
                  </a:extLst>
                </a:hlinkClick>
              </a:rPr>
              <a:t>https://github.com/Informatievlaanderen/</a:t>
            </a:r>
            <a:r>
              <a:rPr lang="nl-BE" sz="1600" u="sng">
                <a:solidFill>
                  <a:schemeClr val="hlink"/>
                </a:solidFill>
                <a:hlinkClick r:id="rId4">
                  <a:extLst>
                    <a:ext uri="{A12FA001-AC4F-418D-AE19-62706E023703}">
                      <ahyp:hlinkClr xmlns:ahyp="http://schemas.microsoft.com/office/drawing/2018/hyperlinkcolor" val="tx"/>
                    </a:ext>
                  </a:extLst>
                </a:hlinkClick>
              </a:rPr>
              <a:t>OSLOthema-Leercredential</a:t>
            </a:r>
            <a:endParaRPr lang="nl-BE" sz="1600" b="0" i="0" u="sng" strike="noStrike" cap="none">
              <a:solidFill>
                <a:schemeClr val="hlink"/>
              </a:solidFill>
              <a:latin typeface="Arial"/>
              <a:ea typeface="Arial"/>
              <a:cs typeface="Arial"/>
            </a:endParaRPr>
          </a:p>
          <a:p>
            <a:pPr marL="0" marR="0" lvl="0" indent="0" algn="l" rtl="0">
              <a:lnSpc>
                <a:spcPct val="100000"/>
              </a:lnSpc>
              <a:spcBef>
                <a:spcPts val="0"/>
              </a:spcBef>
              <a:spcAft>
                <a:spcPts val="0"/>
              </a:spcAft>
              <a:buClr>
                <a:srgbClr val="000000"/>
              </a:buClr>
              <a:buSzPts val="1600"/>
              <a:buFont typeface="Arial"/>
              <a:buNone/>
            </a:pPr>
            <a:r>
              <a:rPr lang="nl-BE" sz="1600" b="0" i="0" u="none" strike="noStrike" cap="none">
                <a:solidFill>
                  <a:schemeClr val="lt1"/>
                </a:solidFill>
                <a:latin typeface="Arial"/>
                <a:ea typeface="Arial"/>
                <a:cs typeface="Arial"/>
                <a:sym typeface="Arial"/>
              </a:rPr>
              <a:t>Via het aanmaken van </a:t>
            </a:r>
            <a:r>
              <a:rPr lang="nl-BE" sz="1600" b="1" i="0" u="none" strike="noStrike" cap="none">
                <a:solidFill>
                  <a:schemeClr val="lt1"/>
                </a:solidFill>
                <a:latin typeface="Arial"/>
                <a:ea typeface="Arial"/>
                <a:cs typeface="Arial"/>
                <a:sym typeface="Arial"/>
              </a:rPr>
              <a:t>issues</a:t>
            </a:r>
            <a:endParaRPr lang="en-GB" sz="1400" b="1" i="0" u="none" strike="noStrike" cap="none">
              <a:solidFill>
                <a:schemeClr val="lt1"/>
              </a:solidFill>
              <a:latin typeface="Arial"/>
              <a:ea typeface="Arial"/>
              <a:cs typeface="Arial"/>
              <a:sym typeface="Arial"/>
            </a:endParaRPr>
          </a:p>
        </p:txBody>
      </p:sp>
      <p:sp>
        <p:nvSpPr>
          <p:cNvPr id="1694" name="Google Shape;1694;g118f7106d3a_0_226"/>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Feedback &amp; Samenwerking</a:t>
            </a:r>
            <a:endParaRPr sz="1400" b="0" i="0" u="none" strike="noStrike" cap="none">
              <a:solidFill>
                <a:srgbClr val="000000"/>
              </a:solidFill>
              <a:latin typeface="Arial"/>
              <a:ea typeface="Arial"/>
              <a:cs typeface="Arial"/>
              <a:sym typeface="Arial"/>
            </a:endParaRPr>
          </a:p>
        </p:txBody>
      </p:sp>
      <p:sp>
        <p:nvSpPr>
          <p:cNvPr id="1695" name="Google Shape;1695;g118f7106d3a_0_226"/>
          <p:cNvSpPr/>
          <p:nvPr/>
        </p:nvSpPr>
        <p:spPr>
          <a:xfrm>
            <a:off x="573605" y="4385733"/>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Google Shape;1185;p36">
            <a:extLst>
              <a:ext uri="{FF2B5EF4-FFF2-40B4-BE49-F238E27FC236}">
                <a16:creationId xmlns:a16="http://schemas.microsoft.com/office/drawing/2014/main" id="{2B5545D1-7820-5D88-ADAD-AAE881068DE9}"/>
              </a:ext>
            </a:extLst>
          </p:cNvPr>
          <p:cNvSpPr txBox="1"/>
          <p:nvPr/>
        </p:nvSpPr>
        <p:spPr>
          <a:xfrm>
            <a:off x="689075" y="2439475"/>
            <a:ext cx="3766200" cy="196973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5"/>
              </a:rPr>
              <a:t>digitaal.vlaanderen@vlaanderen.be</a:t>
            </a:r>
            <a:endParaRPr lang="en-GB" sz="1500" b="0" i="0" u="sng"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hlinkClick r:id="rId6"/>
              </a:rPr>
              <a:t>eveline.vlassenroot@vlaanderen.be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hlinkClick r:id="rId7"/>
              </a:rPr>
              <a:t>ben.demeester@ugent.be</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r>
              <a:rPr lang="en-GB" sz="1500" u="sng">
                <a:solidFill>
                  <a:schemeClr val="hlink"/>
                </a:solidFill>
              </a:rPr>
              <a:t>liesbeth.meeus@imec.be</a:t>
            </a:r>
          </a:p>
          <a:p>
            <a:pPr marL="285750" marR="0" lvl="0" indent="-279400" algn="l" rtl="0">
              <a:lnSpc>
                <a:spcPct val="100000"/>
              </a:lnSpc>
              <a:spcBef>
                <a:spcPts val="0"/>
              </a:spcBef>
              <a:spcAft>
                <a:spcPts val="0"/>
              </a:spcAft>
              <a:buClr>
                <a:srgbClr val="000000"/>
              </a:buClr>
              <a:buSzPts val="1500"/>
              <a:buFont typeface="Arial"/>
              <a:buChar char="•"/>
            </a:pPr>
            <a:endParaRPr lang="en-GB" sz="1500" b="0" i="0" u="sng" strike="noStrike" cap="none">
              <a:solidFill>
                <a:schemeClr val="hlink"/>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endParaRPr sz="1500" b="0" i="0" u="none" strike="noStrike" cap="non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gfba70e22ce_0_225"/>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gfba70e22ce_0_225"/>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gfba70e22ce_0_225"/>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i="0" u="none" strike="noStrike" cap="none">
                <a:solidFill>
                  <a:srgbClr val="000000"/>
                </a:solidFill>
                <a:latin typeface="Arial"/>
                <a:ea typeface="Arial"/>
                <a:cs typeface="Arial"/>
                <a:sym typeface="Arial"/>
              </a:rPr>
              <a:t>Bedankt</a:t>
            </a:r>
            <a:endParaRPr sz="3200" b="1" i="0" u="none" strike="noStrike" cap="none">
              <a:solidFill>
                <a:srgbClr val="000000"/>
              </a:solidFill>
              <a:latin typeface="Arial"/>
              <a:ea typeface="Arial"/>
              <a:cs typeface="Arial"/>
              <a:sym typeface="Arial"/>
            </a:endParaRPr>
          </a:p>
        </p:txBody>
      </p:sp>
      <p:pic>
        <p:nvPicPr>
          <p:cNvPr id="1703" name="Google Shape;1703;gfba70e22ce_0_225"/>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f9c5d1c9e7_0_19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f9c5d1c9e7_0_19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gf9c5d1c9e7_0_19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Aanleiding en context</a:t>
            </a:r>
            <a:endParaRPr sz="3700" b="1" i="0" u="none" strike="noStrike" cap="none">
              <a:solidFill>
                <a:srgbClr val="000000"/>
              </a:solidFill>
              <a:latin typeface="Arial"/>
              <a:ea typeface="Arial"/>
              <a:cs typeface="Arial"/>
              <a:sym typeface="Arial"/>
            </a:endParaRPr>
          </a:p>
        </p:txBody>
      </p:sp>
      <p:pic>
        <p:nvPicPr>
          <p:cNvPr id="285" name="Google Shape;285;gf9c5d1c9e7_0_19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54009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67CD-74B6-457B-A02E-EE6AC5D708A4}"/>
              </a:ext>
            </a:extLst>
          </p:cNvPr>
          <p:cNvSpPr>
            <a:spLocks noGrp="1"/>
          </p:cNvSpPr>
          <p:nvPr>
            <p:ph type="title"/>
          </p:nvPr>
        </p:nvSpPr>
        <p:spPr/>
        <p:txBody>
          <a:bodyPr/>
          <a:lstStyle/>
          <a:p>
            <a:r>
              <a:rPr lang="nl-BE" sz="2400">
                <a:latin typeface="FlandersArtSans-Bold"/>
              </a:rPr>
              <a:t>Delen van persoonsgegevens tussen publieke instanties</a:t>
            </a:r>
            <a:endParaRPr lang="nl-BE" sz="2400">
              <a:uFill>
                <a:solidFill>
                  <a:srgbClr val="FFEB00"/>
                </a:solidFill>
              </a:uFill>
              <a:latin typeface="FlandersArtSans-Bold"/>
            </a:endParaRPr>
          </a:p>
        </p:txBody>
      </p:sp>
      <p:sp>
        <p:nvSpPr>
          <p:cNvPr id="4" name="Slide Number Placeholder 3">
            <a:extLst>
              <a:ext uri="{FF2B5EF4-FFF2-40B4-BE49-F238E27FC236}">
                <a16:creationId xmlns:a16="http://schemas.microsoft.com/office/drawing/2014/main" id="{F152F8F3-C388-4A03-B5A3-9FD758A94C50}"/>
              </a:ext>
            </a:extLst>
          </p:cNvPr>
          <p:cNvSpPr>
            <a:spLocks noGrp="1"/>
          </p:cNvSpPr>
          <p:nvPr>
            <p:ph type="sldNum" sz="quarter" idx="12"/>
          </p:nvPr>
        </p:nvSpPr>
        <p:spPr/>
        <p:txBody>
          <a:bodyPr/>
          <a:lstStyle/>
          <a:p>
            <a:pPr>
              <a:defRPr/>
            </a:pPr>
            <a:fld id="{1EABE038-A425-4CC0-917A-1DC3ED725B2E}" type="slidenum">
              <a:rPr lang="nl-BE" b="0">
                <a:solidFill>
                  <a:srgbClr val="373636">
                    <a:tint val="75000"/>
                  </a:srgbClr>
                </a:solidFill>
                <a:latin typeface="Calibri Light"/>
              </a:rPr>
              <a:pPr>
                <a:defRPr/>
              </a:pPr>
              <a:t>8</a:t>
            </a:fld>
            <a:endParaRPr lang="nl-BE" b="0">
              <a:solidFill>
                <a:srgbClr val="373636">
                  <a:tint val="75000"/>
                </a:srgbClr>
              </a:solidFill>
              <a:latin typeface="Calibri Light"/>
            </a:endParaRPr>
          </a:p>
        </p:txBody>
      </p:sp>
      <p:pic>
        <p:nvPicPr>
          <p:cNvPr id="5" name="Graphic 4" descr="Court outline">
            <a:extLst>
              <a:ext uri="{FF2B5EF4-FFF2-40B4-BE49-F238E27FC236}">
                <a16:creationId xmlns:a16="http://schemas.microsoft.com/office/drawing/2014/main" id="{193E043E-9394-41B4-9697-E881235F3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950" y="2312451"/>
            <a:ext cx="964632" cy="964632"/>
          </a:xfrm>
          <a:prstGeom prst="rect">
            <a:avLst/>
          </a:prstGeom>
        </p:spPr>
      </p:pic>
      <p:sp>
        <p:nvSpPr>
          <p:cNvPr id="6" name="Text Placeholder 4">
            <a:extLst>
              <a:ext uri="{FF2B5EF4-FFF2-40B4-BE49-F238E27FC236}">
                <a16:creationId xmlns:a16="http://schemas.microsoft.com/office/drawing/2014/main" id="{C8F593D2-51CD-438F-A3F9-113F86D5D4AD}"/>
              </a:ext>
            </a:extLst>
          </p:cNvPr>
          <p:cNvSpPr txBox="1">
            <a:spLocks/>
          </p:cNvSpPr>
          <p:nvPr/>
        </p:nvSpPr>
        <p:spPr>
          <a:xfrm>
            <a:off x="710804" y="1113235"/>
            <a:ext cx="7722394" cy="753183"/>
          </a:xfrm>
          <a:prstGeom prst="rect">
            <a:avLst/>
          </a:prstGeom>
        </p:spPr>
        <p:txBody>
          <a:bodyPr lIns="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defRPr/>
            </a:pPr>
            <a:endParaRPr lang="en-BE" sz="1800">
              <a:solidFill>
                <a:srgbClr val="373636"/>
              </a:solidFill>
              <a:latin typeface="Calibri Light"/>
            </a:endParaRPr>
          </a:p>
        </p:txBody>
      </p:sp>
      <p:cxnSp>
        <p:nvCxnSpPr>
          <p:cNvPr id="9" name="Straight Arrow Connector 8">
            <a:extLst>
              <a:ext uri="{FF2B5EF4-FFF2-40B4-BE49-F238E27FC236}">
                <a16:creationId xmlns:a16="http://schemas.microsoft.com/office/drawing/2014/main" id="{372122F4-989B-4E0F-AE2A-96D006B03875}"/>
              </a:ext>
            </a:extLst>
          </p:cNvPr>
          <p:cNvCxnSpPr>
            <a:cxnSpLocks/>
          </p:cNvCxnSpPr>
          <p:nvPr/>
        </p:nvCxnSpPr>
        <p:spPr>
          <a:xfrm>
            <a:off x="2064013" y="2864735"/>
            <a:ext cx="4548851" cy="0"/>
          </a:xfrm>
          <a:prstGeom prst="straightConnector1">
            <a:avLst/>
          </a:prstGeom>
          <a:noFill/>
          <a:ln w="19050">
            <a:solidFill>
              <a:srgbClr val="00B050"/>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11" name="Graphic 10" descr="Court outline">
            <a:extLst>
              <a:ext uri="{FF2B5EF4-FFF2-40B4-BE49-F238E27FC236}">
                <a16:creationId xmlns:a16="http://schemas.microsoft.com/office/drawing/2014/main" id="{EAC9F862-E16F-42D6-96C8-FD4EB14D4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3293" y="2312451"/>
            <a:ext cx="964632" cy="964632"/>
          </a:xfrm>
          <a:prstGeom prst="rect">
            <a:avLst/>
          </a:prstGeom>
        </p:spPr>
      </p:pic>
      <p:sp>
        <p:nvSpPr>
          <p:cNvPr id="12" name="Rectangle 11">
            <a:extLst>
              <a:ext uri="{FF2B5EF4-FFF2-40B4-BE49-F238E27FC236}">
                <a16:creationId xmlns:a16="http://schemas.microsoft.com/office/drawing/2014/main" id="{33BFF941-5067-460D-8E46-9171300224F0}"/>
              </a:ext>
            </a:extLst>
          </p:cNvPr>
          <p:cNvSpPr/>
          <p:nvPr/>
        </p:nvSpPr>
        <p:spPr>
          <a:xfrm>
            <a:off x="3387867" y="2688425"/>
            <a:ext cx="1901142" cy="3526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nl-BE" sz="1200">
                <a:solidFill>
                  <a:prstClr val="white"/>
                </a:solidFill>
                <a:latin typeface="+mj-lt"/>
              </a:rPr>
              <a:t>Via dienstenintegratoren</a:t>
            </a:r>
          </a:p>
        </p:txBody>
      </p:sp>
      <p:sp>
        <p:nvSpPr>
          <p:cNvPr id="13" name="Text Placeholder 4">
            <a:extLst>
              <a:ext uri="{FF2B5EF4-FFF2-40B4-BE49-F238E27FC236}">
                <a16:creationId xmlns:a16="http://schemas.microsoft.com/office/drawing/2014/main" id="{0B4C3FC9-FC06-4A3C-837C-165842F953C5}"/>
              </a:ext>
            </a:extLst>
          </p:cNvPr>
          <p:cNvSpPr txBox="1">
            <a:spLocks/>
          </p:cNvSpPr>
          <p:nvPr/>
        </p:nvSpPr>
        <p:spPr>
          <a:xfrm>
            <a:off x="609423" y="3453393"/>
            <a:ext cx="1423686"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Authentieke bron</a:t>
            </a:r>
          </a:p>
        </p:txBody>
      </p:sp>
      <p:sp>
        <p:nvSpPr>
          <p:cNvPr id="14" name="Text Placeholder 4">
            <a:extLst>
              <a:ext uri="{FF2B5EF4-FFF2-40B4-BE49-F238E27FC236}">
                <a16:creationId xmlns:a16="http://schemas.microsoft.com/office/drawing/2014/main" id="{88559FF8-7547-4613-B649-CDC2F840A494}"/>
              </a:ext>
            </a:extLst>
          </p:cNvPr>
          <p:cNvSpPr txBox="1">
            <a:spLocks/>
          </p:cNvSpPr>
          <p:nvPr/>
        </p:nvSpPr>
        <p:spPr>
          <a:xfrm>
            <a:off x="6075567" y="3446227"/>
            <a:ext cx="2560085" cy="348854"/>
          </a:xfrm>
          <a:prstGeom prst="rect">
            <a:avLst/>
          </a:prstGeom>
        </p:spPr>
        <p:txBody>
          <a:bodyPr vert="horz" lIns="0" tIns="34290" rIns="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685800">
              <a:spcBef>
                <a:spcPts val="750"/>
              </a:spcBef>
              <a:defRPr/>
            </a:pPr>
            <a:r>
              <a:rPr lang="nl-BE" sz="1350">
                <a:solidFill>
                  <a:srgbClr val="373636"/>
                </a:solidFill>
                <a:latin typeface="+mj-lt"/>
              </a:rPr>
              <a:t>Overheidsgebruiker</a:t>
            </a:r>
          </a:p>
        </p:txBody>
      </p:sp>
    </p:spTree>
    <p:extLst>
      <p:ext uri="{BB962C8B-B14F-4D97-AF65-F5344CB8AC3E}">
        <p14:creationId xmlns:p14="http://schemas.microsoft.com/office/powerpoint/2010/main" val="12339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1CE3DA-4101-46DC-BF5E-ABA46E176D1B}"/>
              </a:ext>
            </a:extLst>
          </p:cNvPr>
          <p:cNvSpPr>
            <a:spLocks noGrp="1"/>
          </p:cNvSpPr>
          <p:nvPr>
            <p:ph type="sldNum" sz="quarter" idx="12"/>
          </p:nvPr>
        </p:nvSpPr>
        <p:spPr/>
        <p:txBody>
          <a:bodyPr/>
          <a:lstStyle/>
          <a:p>
            <a:fld id="{1EABE038-A425-4CC0-917A-1DC3ED725B2E}" type="slidenum">
              <a:rPr lang="nl-BE" smtClean="0"/>
              <a:t>9</a:t>
            </a:fld>
            <a:endParaRPr lang="nl-BE"/>
          </a:p>
        </p:txBody>
      </p:sp>
      <p:sp>
        <p:nvSpPr>
          <p:cNvPr id="5" name="Text Placeholder 4">
            <a:extLst>
              <a:ext uri="{FF2B5EF4-FFF2-40B4-BE49-F238E27FC236}">
                <a16:creationId xmlns:a16="http://schemas.microsoft.com/office/drawing/2014/main" id="{24E4C395-1973-4A41-B20F-1DFAC60A21C8}"/>
              </a:ext>
            </a:extLst>
          </p:cNvPr>
          <p:cNvSpPr txBox="1">
            <a:spLocks/>
          </p:cNvSpPr>
          <p:nvPr/>
        </p:nvSpPr>
        <p:spPr>
          <a:xfrm>
            <a:off x="62865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BE" sz="1800"/>
              <a:t>Data uitwisseling tussen overheid en bedrijfswereld is </a:t>
            </a:r>
            <a:r>
              <a:rPr lang="nl-BE" sz="1800" b="1"/>
              <a:t>complex</a:t>
            </a:r>
            <a:endParaRPr lang="en-BE" sz="1800" b="1"/>
          </a:p>
        </p:txBody>
      </p:sp>
      <p:sp>
        <p:nvSpPr>
          <p:cNvPr id="6" name="Text Placeholder 4">
            <a:extLst>
              <a:ext uri="{FF2B5EF4-FFF2-40B4-BE49-F238E27FC236}">
                <a16:creationId xmlns:a16="http://schemas.microsoft.com/office/drawing/2014/main" id="{0EA33586-ED40-4141-85A2-2141484A8BD7}"/>
              </a:ext>
            </a:extLst>
          </p:cNvPr>
          <p:cNvSpPr txBox="1">
            <a:spLocks/>
          </p:cNvSpPr>
          <p:nvPr/>
        </p:nvSpPr>
        <p:spPr>
          <a:xfrm>
            <a:off x="4659630" y="3453383"/>
            <a:ext cx="3855720" cy="348854"/>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kern="1200">
                <a:solidFill>
                  <a:schemeClr val="tx1"/>
                </a:solidFill>
                <a:latin typeface="+mn-lt"/>
                <a:ea typeface="+mn-ea"/>
                <a:cs typeface="+mn-cs"/>
              </a:defRPr>
            </a:lvl1pPr>
            <a:lvl2pPr marL="274320" indent="-228600" algn="l" defTabSz="914400" rtl="0" eaLnBrk="1" latinLnBrk="0" hangingPunct="1">
              <a:lnSpc>
                <a:spcPct val="90000"/>
              </a:lnSpc>
              <a:spcBef>
                <a:spcPts val="500"/>
              </a:spcBef>
              <a:buClr>
                <a:schemeClr val="tx1"/>
              </a:buClr>
              <a:buSzPct val="60000"/>
              <a:buFont typeface="Wingdings" panose="05000000000000000000" pitchFamily="2" charset="2"/>
              <a:buChar char=""/>
              <a:defRPr sz="2400" kern="1200">
                <a:solidFill>
                  <a:schemeClr val="tx1"/>
                </a:solidFill>
                <a:latin typeface="+mn-lt"/>
                <a:ea typeface="+mn-ea"/>
                <a:cs typeface="+mn-cs"/>
              </a:defRPr>
            </a:lvl2pPr>
            <a:lvl3pPr marL="548640" indent="-228600" algn="l" defTabSz="914400" rtl="0" eaLnBrk="1" latinLnBrk="0" hangingPunct="1">
              <a:lnSpc>
                <a:spcPct val="90000"/>
              </a:lnSpc>
              <a:spcBef>
                <a:spcPts val="500"/>
              </a:spcBef>
              <a:buClr>
                <a:schemeClr val="tx2"/>
              </a:buClr>
              <a:buSzPct val="60000"/>
              <a:buFont typeface="Wingdings" panose="05000000000000000000" pitchFamily="2" charset="2"/>
              <a:buChar char="p"/>
              <a:defRPr sz="2000" b="0" kern="1200">
                <a:solidFill>
                  <a:schemeClr val="tx2"/>
                </a:solidFill>
                <a:latin typeface="+mn-lt"/>
                <a:ea typeface="+mn-ea"/>
                <a:cs typeface="+mn-cs"/>
              </a:defRPr>
            </a:lvl3pPr>
            <a:lvl4pPr marL="822960" indent="-228600" algn="l" defTabSz="914400" rtl="0" eaLnBrk="1" latinLnBrk="0" hangingPunct="1">
              <a:lnSpc>
                <a:spcPct val="90000"/>
              </a:lnSpc>
              <a:spcBef>
                <a:spcPts val="500"/>
              </a:spcBef>
              <a:buClr>
                <a:schemeClr val="accent6"/>
              </a:buClr>
              <a:buSzPct val="60000"/>
              <a:buFont typeface="Wingdings" panose="05000000000000000000" pitchFamily="2" charset="2"/>
              <a:buChar char="n"/>
              <a:defRPr sz="1800" kern="1200">
                <a:solidFill>
                  <a:schemeClr val="accent6"/>
                </a:solidFill>
                <a:latin typeface="+mn-lt"/>
                <a:ea typeface="+mn-ea"/>
                <a:cs typeface="+mn-cs"/>
              </a:defRPr>
            </a:lvl4pPr>
            <a:lvl5pPr marL="1097280" indent="-228600" algn="l" defTabSz="914400" rtl="0" eaLnBrk="1" latinLnBrk="0" hangingPunct="1">
              <a:lnSpc>
                <a:spcPct val="90000"/>
              </a:lnSpc>
              <a:spcBef>
                <a:spcPts val="500"/>
              </a:spcBef>
              <a:buClr>
                <a:schemeClr val="accent6"/>
              </a:buClr>
              <a:buSzPct val="60000"/>
              <a:buFont typeface="Wingdings" panose="05000000000000000000" pitchFamily="2" charset="2"/>
              <a:buChar char=""/>
              <a:defRPr sz="1600" b="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nl-NL" sz="1800"/>
              <a:t>Overheid beschikt niet altijd over meest </a:t>
            </a:r>
            <a:r>
              <a:rPr lang="nl-NL" sz="1800" b="1"/>
              <a:t>actuele data</a:t>
            </a:r>
            <a:r>
              <a:rPr lang="nl-NL" sz="1800"/>
              <a:t>.</a:t>
            </a:r>
          </a:p>
        </p:txBody>
      </p:sp>
      <p:pic>
        <p:nvPicPr>
          <p:cNvPr id="8" name="Graphic 7" descr="Maze outline">
            <a:extLst>
              <a:ext uri="{FF2B5EF4-FFF2-40B4-BE49-F238E27FC236}">
                <a16:creationId xmlns:a16="http://schemas.microsoft.com/office/drawing/2014/main" id="{948ACA0F-3E79-4BB5-A659-81A7863BF0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7360" y="1789128"/>
            <a:ext cx="1562100" cy="1562100"/>
          </a:xfrm>
          <a:prstGeom prst="rect">
            <a:avLst/>
          </a:prstGeom>
        </p:spPr>
      </p:pic>
      <p:pic>
        <p:nvPicPr>
          <p:cNvPr id="10" name="Graphic 9" descr="Court outline">
            <a:extLst>
              <a:ext uri="{FF2B5EF4-FFF2-40B4-BE49-F238E27FC236}">
                <a16:creationId xmlns:a16="http://schemas.microsoft.com/office/drawing/2014/main" id="{45F39A98-653F-4B24-84BD-C5F15FA9A3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1580" y="2149697"/>
            <a:ext cx="685800" cy="685800"/>
          </a:xfrm>
          <a:prstGeom prst="rect">
            <a:avLst/>
          </a:prstGeom>
        </p:spPr>
      </p:pic>
      <p:pic>
        <p:nvPicPr>
          <p:cNvPr id="14" name="Graphic 13" descr="Building outline">
            <a:extLst>
              <a:ext uri="{FF2B5EF4-FFF2-40B4-BE49-F238E27FC236}">
                <a16:creationId xmlns:a16="http://schemas.microsoft.com/office/drawing/2014/main" id="{2925F119-3E30-4491-91B6-A09037E07F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6020" y="1344073"/>
            <a:ext cx="685800" cy="685800"/>
          </a:xfrm>
          <a:prstGeom prst="rect">
            <a:avLst/>
          </a:prstGeom>
        </p:spPr>
      </p:pic>
      <p:cxnSp>
        <p:nvCxnSpPr>
          <p:cNvPr id="21" name="Straight Connector 20">
            <a:extLst>
              <a:ext uri="{FF2B5EF4-FFF2-40B4-BE49-F238E27FC236}">
                <a16:creationId xmlns:a16="http://schemas.microsoft.com/office/drawing/2014/main" id="{27EB8DAF-B9E0-4B63-9186-CC7C83086854}"/>
              </a:ext>
            </a:extLst>
          </p:cNvPr>
          <p:cNvCxnSpPr>
            <a:cxnSpLocks/>
          </p:cNvCxnSpPr>
          <p:nvPr/>
        </p:nvCxnSpPr>
        <p:spPr>
          <a:xfrm>
            <a:off x="2640330" y="2961227"/>
            <a:ext cx="314325" cy="0"/>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2B841F95-B514-41B6-BFC3-D5316AB69396}"/>
              </a:ext>
            </a:extLst>
          </p:cNvPr>
          <p:cNvCxnSpPr>
            <a:cxnSpLocks/>
          </p:cNvCxnSpPr>
          <p:nvPr/>
        </p:nvCxnSpPr>
        <p:spPr>
          <a:xfrm flipV="1">
            <a:off x="2122170" y="2149696"/>
            <a:ext cx="0" cy="422054"/>
          </a:xfrm>
          <a:prstGeom prst="line">
            <a:avLst/>
          </a:pr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Freeform: Shape 28">
            <a:extLst>
              <a:ext uri="{FF2B5EF4-FFF2-40B4-BE49-F238E27FC236}">
                <a16:creationId xmlns:a16="http://schemas.microsoft.com/office/drawing/2014/main" id="{7A9BAE12-B965-4268-B731-573CC8531A5D}"/>
              </a:ext>
            </a:extLst>
          </p:cNvPr>
          <p:cNvSpPr/>
          <p:nvPr/>
        </p:nvSpPr>
        <p:spPr>
          <a:xfrm>
            <a:off x="2305050" y="2190750"/>
            <a:ext cx="308610" cy="194310"/>
          </a:xfrm>
          <a:custGeom>
            <a:avLst/>
            <a:gdLst>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 name="connsiteX4" fmla="*/ 172720 w 411480"/>
              <a:gd name="connsiteY4" fmla="*/ 20320 h 259080"/>
              <a:gd name="connsiteX0" fmla="*/ 411480 w 411480"/>
              <a:gd name="connsiteY0" fmla="*/ 259080 h 259080"/>
              <a:gd name="connsiteX1" fmla="*/ 0 w 411480"/>
              <a:gd name="connsiteY1" fmla="*/ 259080 h 259080"/>
              <a:gd name="connsiteX2" fmla="*/ 0 w 411480"/>
              <a:gd name="connsiteY2" fmla="*/ 0 h 259080"/>
              <a:gd name="connsiteX3" fmla="*/ 177800 w 411480"/>
              <a:gd name="connsiteY3" fmla="*/ 0 h 259080"/>
            </a:gdLst>
            <a:ahLst/>
            <a:cxnLst>
              <a:cxn ang="0">
                <a:pos x="connsiteX0" y="connsiteY0"/>
              </a:cxn>
              <a:cxn ang="0">
                <a:pos x="connsiteX1" y="connsiteY1"/>
              </a:cxn>
              <a:cxn ang="0">
                <a:pos x="connsiteX2" y="connsiteY2"/>
              </a:cxn>
              <a:cxn ang="0">
                <a:pos x="connsiteX3" y="connsiteY3"/>
              </a:cxn>
            </a:cxnLst>
            <a:rect l="l" t="t" r="r" b="b"/>
            <a:pathLst>
              <a:path w="411480" h="259080">
                <a:moveTo>
                  <a:pt x="411480" y="259080"/>
                </a:moveTo>
                <a:lnTo>
                  <a:pt x="0" y="259080"/>
                </a:lnTo>
                <a:lnTo>
                  <a:pt x="0" y="0"/>
                </a:lnTo>
                <a:lnTo>
                  <a:pt x="17780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0" name="Freeform: Shape 29">
            <a:extLst>
              <a:ext uri="{FF2B5EF4-FFF2-40B4-BE49-F238E27FC236}">
                <a16:creationId xmlns:a16="http://schemas.microsoft.com/office/drawing/2014/main" id="{F387531D-16C6-4DA1-A92C-6EB2EDA67330}"/>
              </a:ext>
            </a:extLst>
          </p:cNvPr>
          <p:cNvSpPr/>
          <p:nvPr/>
        </p:nvSpPr>
        <p:spPr>
          <a:xfrm>
            <a:off x="2617470" y="2385060"/>
            <a:ext cx="297180" cy="198120"/>
          </a:xfrm>
          <a:custGeom>
            <a:avLst/>
            <a:gdLst>
              <a:gd name="connsiteX0" fmla="*/ 0 w 416560"/>
              <a:gd name="connsiteY0" fmla="*/ 264160 h 264160"/>
              <a:gd name="connsiteX1" fmla="*/ 223520 w 416560"/>
              <a:gd name="connsiteY1" fmla="*/ 264160 h 264160"/>
              <a:gd name="connsiteX2" fmla="*/ 223520 w 416560"/>
              <a:gd name="connsiteY2" fmla="*/ 0 h 264160"/>
              <a:gd name="connsiteX3" fmla="*/ 396240 w 416560"/>
              <a:gd name="connsiteY3" fmla="*/ 0 h 264160"/>
              <a:gd name="connsiteX4" fmla="*/ 416560 w 416560"/>
              <a:gd name="connsiteY4" fmla="*/ 86360 h 264160"/>
              <a:gd name="connsiteX0" fmla="*/ 0 w 396240"/>
              <a:gd name="connsiteY0" fmla="*/ 264160 h 264160"/>
              <a:gd name="connsiteX1" fmla="*/ 223520 w 396240"/>
              <a:gd name="connsiteY1" fmla="*/ 264160 h 264160"/>
              <a:gd name="connsiteX2" fmla="*/ 223520 w 396240"/>
              <a:gd name="connsiteY2" fmla="*/ 0 h 264160"/>
              <a:gd name="connsiteX3" fmla="*/ 396240 w 396240"/>
              <a:gd name="connsiteY3" fmla="*/ 0 h 264160"/>
            </a:gdLst>
            <a:ahLst/>
            <a:cxnLst>
              <a:cxn ang="0">
                <a:pos x="connsiteX0" y="connsiteY0"/>
              </a:cxn>
              <a:cxn ang="0">
                <a:pos x="connsiteX1" y="connsiteY1"/>
              </a:cxn>
              <a:cxn ang="0">
                <a:pos x="connsiteX2" y="connsiteY2"/>
              </a:cxn>
              <a:cxn ang="0">
                <a:pos x="connsiteX3" y="connsiteY3"/>
              </a:cxn>
            </a:cxnLst>
            <a:rect l="l" t="t" r="r" b="b"/>
            <a:pathLst>
              <a:path w="396240" h="264160">
                <a:moveTo>
                  <a:pt x="0" y="264160"/>
                </a:moveTo>
                <a:lnTo>
                  <a:pt x="223520" y="264160"/>
                </a:lnTo>
                <a:lnTo>
                  <a:pt x="223520" y="0"/>
                </a:lnTo>
                <a:lnTo>
                  <a:pt x="396240" y="0"/>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31" name="Freeform: Shape 30">
            <a:extLst>
              <a:ext uri="{FF2B5EF4-FFF2-40B4-BE49-F238E27FC236}">
                <a16:creationId xmlns:a16="http://schemas.microsoft.com/office/drawing/2014/main" id="{847883B6-9ED4-4786-8C20-3C7965DDA61C}"/>
              </a:ext>
            </a:extLst>
          </p:cNvPr>
          <p:cNvSpPr/>
          <p:nvPr/>
        </p:nvSpPr>
        <p:spPr>
          <a:xfrm>
            <a:off x="2785110" y="2583180"/>
            <a:ext cx="148590" cy="186690"/>
          </a:xfrm>
          <a:custGeom>
            <a:avLst/>
            <a:gdLst>
              <a:gd name="connsiteX0" fmla="*/ 0 w 198120"/>
              <a:gd name="connsiteY0" fmla="*/ 0 h 254000"/>
              <a:gd name="connsiteX1" fmla="*/ 198120 w 198120"/>
              <a:gd name="connsiteY1" fmla="*/ 0 h 254000"/>
              <a:gd name="connsiteX2" fmla="*/ 198120 w 198120"/>
              <a:gd name="connsiteY2" fmla="*/ 248920 h 254000"/>
              <a:gd name="connsiteX3" fmla="*/ 5080 w 198120"/>
              <a:gd name="connsiteY3" fmla="*/ 248920 h 254000"/>
              <a:gd name="connsiteX4" fmla="*/ 15240 w 198120"/>
              <a:gd name="connsiteY4" fmla="*/ 254000 h 254000"/>
              <a:gd name="connsiteX0" fmla="*/ 0 w 198120"/>
              <a:gd name="connsiteY0" fmla="*/ 0 h 254000"/>
              <a:gd name="connsiteX1" fmla="*/ 198120 w 198120"/>
              <a:gd name="connsiteY1" fmla="*/ 0 h 254000"/>
              <a:gd name="connsiteX2" fmla="*/ 198120 w 198120"/>
              <a:gd name="connsiteY2" fmla="*/ 248920 h 254000"/>
              <a:gd name="connsiteX3" fmla="*/ 15240 w 198120"/>
              <a:gd name="connsiteY3" fmla="*/ 254000 h 25400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4475 h 248920"/>
              <a:gd name="connsiteX0" fmla="*/ 0 w 198120"/>
              <a:gd name="connsiteY0" fmla="*/ 0 h 248920"/>
              <a:gd name="connsiteX1" fmla="*/ 198120 w 198120"/>
              <a:gd name="connsiteY1" fmla="*/ 0 h 248920"/>
              <a:gd name="connsiteX2" fmla="*/ 198120 w 198120"/>
              <a:gd name="connsiteY2" fmla="*/ 248920 h 248920"/>
              <a:gd name="connsiteX3" fmla="*/ 20955 w 198120"/>
              <a:gd name="connsiteY3" fmla="*/ 248285 h 248920"/>
            </a:gdLst>
            <a:ahLst/>
            <a:cxnLst>
              <a:cxn ang="0">
                <a:pos x="connsiteX0" y="connsiteY0"/>
              </a:cxn>
              <a:cxn ang="0">
                <a:pos x="connsiteX1" y="connsiteY1"/>
              </a:cxn>
              <a:cxn ang="0">
                <a:pos x="connsiteX2" y="connsiteY2"/>
              </a:cxn>
              <a:cxn ang="0">
                <a:pos x="connsiteX3" y="connsiteY3"/>
              </a:cxn>
            </a:cxnLst>
            <a:rect l="l" t="t" r="r" b="b"/>
            <a:pathLst>
              <a:path w="198120" h="248920">
                <a:moveTo>
                  <a:pt x="0" y="0"/>
                </a:moveTo>
                <a:lnTo>
                  <a:pt x="198120" y="0"/>
                </a:lnTo>
                <a:lnTo>
                  <a:pt x="198120" y="248920"/>
                </a:lnTo>
                <a:lnTo>
                  <a:pt x="20955" y="248285"/>
                </a:lnTo>
              </a:path>
            </a:pathLst>
          </a:custGeom>
          <a:noFill/>
          <a:ln w="19050">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8" name="Freeform: Shape 17">
            <a:extLst>
              <a:ext uri="{FF2B5EF4-FFF2-40B4-BE49-F238E27FC236}">
                <a16:creationId xmlns:a16="http://schemas.microsoft.com/office/drawing/2014/main" id="{B179D0EC-DAC8-437B-B29F-00BAADF56227}"/>
              </a:ext>
            </a:extLst>
          </p:cNvPr>
          <p:cNvSpPr/>
          <p:nvPr/>
        </p:nvSpPr>
        <p:spPr>
          <a:xfrm>
            <a:off x="1897380" y="2023967"/>
            <a:ext cx="900684" cy="937260"/>
          </a:xfrm>
          <a:custGeom>
            <a:avLst/>
            <a:gdLst>
              <a:gd name="connsiteX0" fmla="*/ 0 w 1200912"/>
              <a:gd name="connsiteY0" fmla="*/ 719328 h 1249680"/>
              <a:gd name="connsiteX1" fmla="*/ 694944 w 1200912"/>
              <a:gd name="connsiteY1" fmla="*/ 719328 h 1249680"/>
              <a:gd name="connsiteX2" fmla="*/ 694944 w 1200912"/>
              <a:gd name="connsiteY2" fmla="*/ 1005840 h 1249680"/>
              <a:gd name="connsiteX3" fmla="*/ 280416 w 1200912"/>
              <a:gd name="connsiteY3" fmla="*/ 1005840 h 1249680"/>
              <a:gd name="connsiteX4" fmla="*/ 280416 w 1200912"/>
              <a:gd name="connsiteY4" fmla="*/ 1249680 h 1249680"/>
              <a:gd name="connsiteX5" fmla="*/ 963168 w 1200912"/>
              <a:gd name="connsiteY5" fmla="*/ 1249680 h 1249680"/>
              <a:gd name="connsiteX6" fmla="*/ 963168 w 1200912"/>
              <a:gd name="connsiteY6" fmla="*/ 219456 h 1249680"/>
              <a:gd name="connsiteX7" fmla="*/ 1200912 w 1200912"/>
              <a:gd name="connsiteY7" fmla="*/ 219456 h 1249680"/>
              <a:gd name="connsiteX8" fmla="*/ 1200912 w 1200912"/>
              <a:gd name="connsiteY8" fmla="*/ 0 h 1249680"/>
              <a:gd name="connsiteX9" fmla="*/ 1194816 w 1200912"/>
              <a:gd name="connsiteY9" fmla="*/ 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912" h="1249680">
                <a:moveTo>
                  <a:pt x="0" y="719328"/>
                </a:moveTo>
                <a:lnTo>
                  <a:pt x="694944" y="719328"/>
                </a:lnTo>
                <a:lnTo>
                  <a:pt x="694944" y="1005840"/>
                </a:lnTo>
                <a:lnTo>
                  <a:pt x="280416" y="1005840"/>
                </a:lnTo>
                <a:lnTo>
                  <a:pt x="280416" y="1249680"/>
                </a:lnTo>
                <a:lnTo>
                  <a:pt x="963168" y="1249680"/>
                </a:lnTo>
                <a:lnTo>
                  <a:pt x="963168" y="219456"/>
                </a:lnTo>
                <a:lnTo>
                  <a:pt x="1200912" y="219456"/>
                </a:lnTo>
                <a:lnTo>
                  <a:pt x="1200912" y="0"/>
                </a:lnTo>
                <a:lnTo>
                  <a:pt x="1194816" y="0"/>
                </a:lnTo>
              </a:path>
            </a:pathLst>
          </a:custGeom>
          <a:noFill/>
          <a:ln w="19050">
            <a:solidFill>
              <a:schemeClr val="accent2"/>
            </a:solidFill>
            <a:prstDash val="sys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72" name="Group 71">
            <a:extLst>
              <a:ext uri="{FF2B5EF4-FFF2-40B4-BE49-F238E27FC236}">
                <a16:creationId xmlns:a16="http://schemas.microsoft.com/office/drawing/2014/main" id="{22CAED78-B7EB-4D88-AD3B-0128DBCAAD20}"/>
              </a:ext>
            </a:extLst>
          </p:cNvPr>
          <p:cNvGrpSpPr/>
          <p:nvPr/>
        </p:nvGrpSpPr>
        <p:grpSpPr>
          <a:xfrm>
            <a:off x="4744440" y="1277705"/>
            <a:ext cx="1525661" cy="1483776"/>
            <a:chOff x="6398686" y="1835540"/>
            <a:chExt cx="1378368" cy="1340527"/>
          </a:xfrm>
        </p:grpSpPr>
        <p:grpSp>
          <p:nvGrpSpPr>
            <p:cNvPr id="73" name="Group 72">
              <a:extLst>
                <a:ext uri="{FF2B5EF4-FFF2-40B4-BE49-F238E27FC236}">
                  <a16:creationId xmlns:a16="http://schemas.microsoft.com/office/drawing/2014/main" id="{EA047D4D-F3B9-4CC5-AE18-523D17A1B478}"/>
                </a:ext>
              </a:extLst>
            </p:cNvPr>
            <p:cNvGrpSpPr/>
            <p:nvPr/>
          </p:nvGrpSpPr>
          <p:grpSpPr>
            <a:xfrm>
              <a:off x="6398686" y="1835540"/>
              <a:ext cx="1378368" cy="1340527"/>
              <a:chOff x="6398686" y="1835540"/>
              <a:chExt cx="1378368" cy="1340527"/>
            </a:xfrm>
          </p:grpSpPr>
          <p:pic>
            <p:nvPicPr>
              <p:cNvPr id="84" name="Graphic 83" descr="Table outline">
                <a:extLst>
                  <a:ext uri="{FF2B5EF4-FFF2-40B4-BE49-F238E27FC236}">
                    <a16:creationId xmlns:a16="http://schemas.microsoft.com/office/drawing/2014/main" id="{D4707452-C4F5-4123-AFC4-209F2EBCB5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4102" y="1988532"/>
                <a:ext cx="1187535" cy="1187535"/>
              </a:xfrm>
              <a:prstGeom prst="rect">
                <a:avLst/>
              </a:prstGeom>
            </p:spPr>
          </p:pic>
          <p:sp>
            <p:nvSpPr>
              <p:cNvPr id="85" name="Rectangle 84">
                <a:extLst>
                  <a:ext uri="{FF2B5EF4-FFF2-40B4-BE49-F238E27FC236}">
                    <a16:creationId xmlns:a16="http://schemas.microsoft.com/office/drawing/2014/main" id="{DF708BFC-3813-448E-A9B1-4A836F25E260}"/>
                  </a:ext>
                </a:extLst>
              </p:cNvPr>
              <p:cNvSpPr/>
              <p:nvPr/>
            </p:nvSpPr>
            <p:spPr>
              <a:xfrm>
                <a:off x="6398686" y="2085476"/>
                <a:ext cx="1378368" cy="9936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6" name="Rectangle 85">
                <a:extLst>
                  <a:ext uri="{FF2B5EF4-FFF2-40B4-BE49-F238E27FC236}">
                    <a16:creationId xmlns:a16="http://schemas.microsoft.com/office/drawing/2014/main" id="{94A2F93C-E069-46E5-A191-C803D296678F}"/>
                  </a:ext>
                </a:extLst>
              </p:cNvPr>
              <p:cNvSpPr/>
              <p:nvPr/>
            </p:nvSpPr>
            <p:spPr>
              <a:xfrm>
                <a:off x="6398686" y="1835540"/>
                <a:ext cx="1378368" cy="249936"/>
              </a:xfrm>
              <a:prstGeom prst="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nvGrpSpPr>
              <p:cNvPr id="87" name="Group 86">
                <a:extLst>
                  <a:ext uri="{FF2B5EF4-FFF2-40B4-BE49-F238E27FC236}">
                    <a16:creationId xmlns:a16="http://schemas.microsoft.com/office/drawing/2014/main" id="{146EC063-4FAB-4BE7-97DE-C4F7F7BC2408}"/>
                  </a:ext>
                </a:extLst>
              </p:cNvPr>
              <p:cNvGrpSpPr>
                <a:grpSpLocks noChangeAspect="1"/>
              </p:cNvGrpSpPr>
              <p:nvPr/>
            </p:nvGrpSpPr>
            <p:grpSpPr>
              <a:xfrm>
                <a:off x="7401184" y="1927162"/>
                <a:ext cx="332800" cy="73228"/>
                <a:chOff x="6190717" y="1914144"/>
                <a:chExt cx="664911" cy="146304"/>
              </a:xfrm>
              <a:solidFill>
                <a:schemeClr val="bg1"/>
              </a:solidFill>
            </p:grpSpPr>
            <p:sp>
              <p:nvSpPr>
                <p:cNvPr id="88" name="Oval 87">
                  <a:extLst>
                    <a:ext uri="{FF2B5EF4-FFF2-40B4-BE49-F238E27FC236}">
                      <a16:creationId xmlns:a16="http://schemas.microsoft.com/office/drawing/2014/main" id="{9F69F7A8-5B4A-487A-8452-D66656E2BBAC}"/>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89" name="Oval 88">
                  <a:extLst>
                    <a:ext uri="{FF2B5EF4-FFF2-40B4-BE49-F238E27FC236}">
                      <a16:creationId xmlns:a16="http://schemas.microsoft.com/office/drawing/2014/main" id="{49424A75-B816-4A24-BEB3-B2155BFDC01A}"/>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sp>
              <p:nvSpPr>
                <p:cNvPr id="90" name="Oval 89">
                  <a:extLst>
                    <a:ext uri="{FF2B5EF4-FFF2-40B4-BE49-F238E27FC236}">
                      <a16:creationId xmlns:a16="http://schemas.microsoft.com/office/drawing/2014/main" id="{F12D0332-D437-4D27-B216-B9CE75917B1B}"/>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700">
                    <a:solidFill>
                      <a:schemeClr val="tx1"/>
                    </a:solidFill>
                  </a:endParaRPr>
                </a:p>
              </p:txBody>
            </p:sp>
          </p:grpSp>
        </p:grpSp>
        <p:grpSp>
          <p:nvGrpSpPr>
            <p:cNvPr id="74" name="Group 73">
              <a:extLst>
                <a:ext uri="{FF2B5EF4-FFF2-40B4-BE49-F238E27FC236}">
                  <a16:creationId xmlns:a16="http://schemas.microsoft.com/office/drawing/2014/main" id="{4C6318F9-61B8-4B64-A32D-BF4F302F1C80}"/>
                </a:ext>
              </a:extLst>
            </p:cNvPr>
            <p:cNvGrpSpPr/>
            <p:nvPr/>
          </p:nvGrpSpPr>
          <p:grpSpPr>
            <a:xfrm>
              <a:off x="6621780" y="2282190"/>
              <a:ext cx="932178" cy="595004"/>
              <a:chOff x="6621780" y="2282190"/>
              <a:chExt cx="932178" cy="595004"/>
            </a:xfrm>
          </p:grpSpPr>
          <p:sp>
            <p:nvSpPr>
              <p:cNvPr id="75" name="TextBox 74">
                <a:extLst>
                  <a:ext uri="{FF2B5EF4-FFF2-40B4-BE49-F238E27FC236}">
                    <a16:creationId xmlns:a16="http://schemas.microsoft.com/office/drawing/2014/main" id="{D0DFFB07-B967-481A-ACC4-3BF96416A03D}"/>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6" name="TextBox 75">
                <a:extLst>
                  <a:ext uri="{FF2B5EF4-FFF2-40B4-BE49-F238E27FC236}">
                    <a16:creationId xmlns:a16="http://schemas.microsoft.com/office/drawing/2014/main" id="{EB929CD7-F8DC-40CD-BAE8-990E976A9AB9}"/>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7" name="TextBox 76">
                <a:extLst>
                  <a:ext uri="{FF2B5EF4-FFF2-40B4-BE49-F238E27FC236}">
                    <a16:creationId xmlns:a16="http://schemas.microsoft.com/office/drawing/2014/main" id="{91E4F2F6-0D67-44F3-AF54-797591D54A62}"/>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8" name="TextBox 77">
                <a:extLst>
                  <a:ext uri="{FF2B5EF4-FFF2-40B4-BE49-F238E27FC236}">
                    <a16:creationId xmlns:a16="http://schemas.microsoft.com/office/drawing/2014/main" id="{71DA5F92-6462-45A0-BA2D-4CF1B268F3C0}"/>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79" name="TextBox 78">
                <a:extLst>
                  <a:ext uri="{FF2B5EF4-FFF2-40B4-BE49-F238E27FC236}">
                    <a16:creationId xmlns:a16="http://schemas.microsoft.com/office/drawing/2014/main" id="{20EE1AC9-E741-4A7C-8B17-676473AA8E46}"/>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0" name="TextBox 79">
                <a:extLst>
                  <a:ext uri="{FF2B5EF4-FFF2-40B4-BE49-F238E27FC236}">
                    <a16:creationId xmlns:a16="http://schemas.microsoft.com/office/drawing/2014/main" id="{E613BF8C-5102-4E52-AD91-1DD3DE8E8A73}"/>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1" name="TextBox 80">
                <a:extLst>
                  <a:ext uri="{FF2B5EF4-FFF2-40B4-BE49-F238E27FC236}">
                    <a16:creationId xmlns:a16="http://schemas.microsoft.com/office/drawing/2014/main" id="{3C702BAA-7C42-49BC-91BE-8434438366D7}"/>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2" name="TextBox 81">
                <a:extLst>
                  <a:ext uri="{FF2B5EF4-FFF2-40B4-BE49-F238E27FC236}">
                    <a16:creationId xmlns:a16="http://schemas.microsoft.com/office/drawing/2014/main" id="{FF65DEFD-6CDE-4648-A2ED-9122EBC1F3A6}"/>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sp>
            <p:nvSpPr>
              <p:cNvPr id="83" name="TextBox 82">
                <a:extLst>
                  <a:ext uri="{FF2B5EF4-FFF2-40B4-BE49-F238E27FC236}">
                    <a16:creationId xmlns:a16="http://schemas.microsoft.com/office/drawing/2014/main" id="{63BAF01B-C5F9-4F0D-A9FC-587F815B6C9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1050" b="1">
                    <a:latin typeface="Calibri" panose="020F0502020204030204" pitchFamily="34" charset="0"/>
                    <a:cs typeface="Calibri" panose="020F0502020204030204" pitchFamily="34" charset="0"/>
                  </a:rPr>
                  <a:t>A</a:t>
                </a:r>
              </a:p>
            </p:txBody>
          </p:sp>
        </p:grpSp>
      </p:grpSp>
      <p:grpSp>
        <p:nvGrpSpPr>
          <p:cNvPr id="113" name="Group 112">
            <a:extLst>
              <a:ext uri="{FF2B5EF4-FFF2-40B4-BE49-F238E27FC236}">
                <a16:creationId xmlns:a16="http://schemas.microsoft.com/office/drawing/2014/main" id="{E7878F59-DA99-450B-B80A-472139DEF71D}"/>
              </a:ext>
            </a:extLst>
          </p:cNvPr>
          <p:cNvGrpSpPr/>
          <p:nvPr/>
        </p:nvGrpSpPr>
        <p:grpSpPr>
          <a:xfrm>
            <a:off x="6939131" y="1261136"/>
            <a:ext cx="1525661" cy="1525661"/>
            <a:chOff x="8273195" y="2162973"/>
            <a:chExt cx="2034214" cy="2034214"/>
          </a:xfrm>
        </p:grpSpPr>
        <p:grpSp>
          <p:nvGrpSpPr>
            <p:cNvPr id="110" name="Group 109">
              <a:extLst>
                <a:ext uri="{FF2B5EF4-FFF2-40B4-BE49-F238E27FC236}">
                  <a16:creationId xmlns:a16="http://schemas.microsoft.com/office/drawing/2014/main" id="{0C70DD8B-E144-4540-90AF-DBAD5D50BF26}"/>
                </a:ext>
              </a:extLst>
            </p:cNvPr>
            <p:cNvGrpSpPr/>
            <p:nvPr/>
          </p:nvGrpSpPr>
          <p:grpSpPr>
            <a:xfrm>
              <a:off x="8696535" y="2780480"/>
              <a:ext cx="1239892" cy="1248905"/>
              <a:chOff x="9089543" y="2378457"/>
              <a:chExt cx="1239892" cy="1248905"/>
            </a:xfrm>
          </p:grpSpPr>
          <p:pic>
            <p:nvPicPr>
              <p:cNvPr id="33" name="Graphic 32" descr="Table outline">
                <a:extLst>
                  <a:ext uri="{FF2B5EF4-FFF2-40B4-BE49-F238E27FC236}">
                    <a16:creationId xmlns:a16="http://schemas.microsoft.com/office/drawing/2014/main" id="{D8A19934-033F-4B88-A901-C7979BC7CA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9543" y="2439827"/>
                <a:ext cx="1187535" cy="1187535"/>
              </a:xfrm>
              <a:prstGeom prst="rect">
                <a:avLst/>
              </a:prstGeom>
            </p:spPr>
          </p:pic>
          <p:grpSp>
            <p:nvGrpSpPr>
              <p:cNvPr id="44" name="Group 43">
                <a:extLst>
                  <a:ext uri="{FF2B5EF4-FFF2-40B4-BE49-F238E27FC236}">
                    <a16:creationId xmlns:a16="http://schemas.microsoft.com/office/drawing/2014/main" id="{092A0F63-A4DB-4230-B41C-9AFC3893E957}"/>
                  </a:ext>
                </a:extLst>
              </p:cNvPr>
              <p:cNvGrpSpPr>
                <a:grpSpLocks noChangeAspect="1"/>
              </p:cNvGrpSpPr>
              <p:nvPr/>
            </p:nvGrpSpPr>
            <p:grpSpPr>
              <a:xfrm>
                <a:off x="9996634" y="2378457"/>
                <a:ext cx="332801" cy="73228"/>
                <a:chOff x="6190717" y="1914144"/>
                <a:chExt cx="664911" cy="146304"/>
              </a:xfrm>
              <a:solidFill>
                <a:schemeClr val="bg1"/>
              </a:solidFill>
            </p:grpSpPr>
            <p:sp>
              <p:nvSpPr>
                <p:cNvPr id="41" name="Oval 40">
                  <a:extLst>
                    <a:ext uri="{FF2B5EF4-FFF2-40B4-BE49-F238E27FC236}">
                      <a16:creationId xmlns:a16="http://schemas.microsoft.com/office/drawing/2014/main" id="{413B4237-056F-4F54-A7EB-E9225D5B4D9A}"/>
                    </a:ext>
                  </a:extLst>
                </p:cNvPr>
                <p:cNvSpPr/>
                <p:nvPr/>
              </p:nvSpPr>
              <p:spPr>
                <a:xfrm>
                  <a:off x="6190717"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2" name="Oval 41">
                  <a:extLst>
                    <a:ext uri="{FF2B5EF4-FFF2-40B4-BE49-F238E27FC236}">
                      <a16:creationId xmlns:a16="http://schemas.microsoft.com/office/drawing/2014/main" id="{1E088089-91CD-4FAA-907A-8F88212C9193}"/>
                    </a:ext>
                  </a:extLst>
                </p:cNvPr>
                <p:cNvSpPr/>
                <p:nvPr/>
              </p:nvSpPr>
              <p:spPr>
                <a:xfrm>
                  <a:off x="6450020"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43" name="Oval 42">
                  <a:extLst>
                    <a:ext uri="{FF2B5EF4-FFF2-40B4-BE49-F238E27FC236}">
                      <a16:creationId xmlns:a16="http://schemas.microsoft.com/office/drawing/2014/main" id="{4E28C715-7AA6-4DC9-B37E-57834FDEB475}"/>
                    </a:ext>
                  </a:extLst>
                </p:cNvPr>
                <p:cNvSpPr/>
                <p:nvPr/>
              </p:nvSpPr>
              <p:spPr>
                <a:xfrm>
                  <a:off x="6709324" y="1914144"/>
                  <a:ext cx="146304" cy="1463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70" name="Group 69">
                <a:extLst>
                  <a:ext uri="{FF2B5EF4-FFF2-40B4-BE49-F238E27FC236}">
                    <a16:creationId xmlns:a16="http://schemas.microsoft.com/office/drawing/2014/main" id="{10C159F4-4013-42F0-93FC-81EC794BD7F7}"/>
                  </a:ext>
                </a:extLst>
              </p:cNvPr>
              <p:cNvGrpSpPr/>
              <p:nvPr/>
            </p:nvGrpSpPr>
            <p:grpSpPr>
              <a:xfrm>
                <a:off x="9217221" y="2733485"/>
                <a:ext cx="932178" cy="595004"/>
                <a:chOff x="6621780" y="2282190"/>
                <a:chExt cx="932178" cy="595004"/>
              </a:xfrm>
            </p:grpSpPr>
            <p:sp>
              <p:nvSpPr>
                <p:cNvPr id="61" name="TextBox 60">
                  <a:extLst>
                    <a:ext uri="{FF2B5EF4-FFF2-40B4-BE49-F238E27FC236}">
                      <a16:creationId xmlns:a16="http://schemas.microsoft.com/office/drawing/2014/main" id="{140D81A5-DD18-46EE-ADC3-5EAB5F5EED80}"/>
                    </a:ext>
                  </a:extLst>
                </p:cNvPr>
                <p:cNvSpPr txBox="1"/>
                <p:nvPr/>
              </p:nvSpPr>
              <p:spPr>
                <a:xfrm>
                  <a:off x="6621780"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2" name="TextBox 61">
                  <a:extLst>
                    <a:ext uri="{FF2B5EF4-FFF2-40B4-BE49-F238E27FC236}">
                      <a16:creationId xmlns:a16="http://schemas.microsoft.com/office/drawing/2014/main" id="{E12FFF15-F341-4404-8571-9327489940A7}"/>
                    </a:ext>
                  </a:extLst>
                </p:cNvPr>
                <p:cNvSpPr txBox="1"/>
                <p:nvPr/>
              </p:nvSpPr>
              <p:spPr>
                <a:xfrm>
                  <a:off x="6927849"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3" name="TextBox 62">
                  <a:extLst>
                    <a:ext uri="{FF2B5EF4-FFF2-40B4-BE49-F238E27FC236}">
                      <a16:creationId xmlns:a16="http://schemas.microsoft.com/office/drawing/2014/main" id="{ECE56CFE-80EF-4F7A-945E-DF21A5D62D3D}"/>
                    </a:ext>
                  </a:extLst>
                </p:cNvPr>
                <p:cNvSpPr txBox="1"/>
                <p:nvPr/>
              </p:nvSpPr>
              <p:spPr>
                <a:xfrm>
                  <a:off x="7233918" y="2282190"/>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4" name="TextBox 63">
                  <a:extLst>
                    <a:ext uri="{FF2B5EF4-FFF2-40B4-BE49-F238E27FC236}">
                      <a16:creationId xmlns:a16="http://schemas.microsoft.com/office/drawing/2014/main" id="{68441A93-2A72-4F50-9419-49762D9B2736}"/>
                    </a:ext>
                  </a:extLst>
                </p:cNvPr>
                <p:cNvSpPr txBox="1"/>
                <p:nvPr/>
              </p:nvSpPr>
              <p:spPr>
                <a:xfrm>
                  <a:off x="6621780"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5" name="TextBox 64">
                  <a:extLst>
                    <a:ext uri="{FF2B5EF4-FFF2-40B4-BE49-F238E27FC236}">
                      <a16:creationId xmlns:a16="http://schemas.microsoft.com/office/drawing/2014/main" id="{7C81BA09-CF0A-4598-998A-FC5326352579}"/>
                    </a:ext>
                  </a:extLst>
                </p:cNvPr>
                <p:cNvSpPr txBox="1"/>
                <p:nvPr/>
              </p:nvSpPr>
              <p:spPr>
                <a:xfrm>
                  <a:off x="6927849"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6" name="TextBox 65">
                  <a:extLst>
                    <a:ext uri="{FF2B5EF4-FFF2-40B4-BE49-F238E27FC236}">
                      <a16:creationId xmlns:a16="http://schemas.microsoft.com/office/drawing/2014/main" id="{E5428FA0-E4D9-4161-8B0D-5FA02E9681D8}"/>
                    </a:ext>
                  </a:extLst>
                </p:cNvPr>
                <p:cNvSpPr txBox="1"/>
                <p:nvPr/>
              </p:nvSpPr>
              <p:spPr>
                <a:xfrm>
                  <a:off x="7233918" y="2486347"/>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7" name="TextBox 66">
                  <a:extLst>
                    <a:ext uri="{FF2B5EF4-FFF2-40B4-BE49-F238E27FC236}">
                      <a16:creationId xmlns:a16="http://schemas.microsoft.com/office/drawing/2014/main" id="{F2BAEB10-0539-4926-AB8A-70C66DED0635}"/>
                    </a:ext>
                  </a:extLst>
                </p:cNvPr>
                <p:cNvSpPr txBox="1"/>
                <p:nvPr/>
              </p:nvSpPr>
              <p:spPr>
                <a:xfrm>
                  <a:off x="6621780"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8" name="TextBox 67">
                  <a:extLst>
                    <a:ext uri="{FF2B5EF4-FFF2-40B4-BE49-F238E27FC236}">
                      <a16:creationId xmlns:a16="http://schemas.microsoft.com/office/drawing/2014/main" id="{44323171-3EEF-4DA0-BF8E-AA2F48482397}"/>
                    </a:ext>
                  </a:extLst>
                </p:cNvPr>
                <p:cNvSpPr txBox="1"/>
                <p:nvPr/>
              </p:nvSpPr>
              <p:spPr>
                <a:xfrm>
                  <a:off x="6927849"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sp>
              <p:nvSpPr>
                <p:cNvPr id="69" name="TextBox 68">
                  <a:extLst>
                    <a:ext uri="{FF2B5EF4-FFF2-40B4-BE49-F238E27FC236}">
                      <a16:creationId xmlns:a16="http://schemas.microsoft.com/office/drawing/2014/main" id="{6DFB069A-696E-464E-8BFC-33AF4CCD1A5C}"/>
                    </a:ext>
                  </a:extLst>
                </p:cNvPr>
                <p:cNvSpPr txBox="1"/>
                <p:nvPr/>
              </p:nvSpPr>
              <p:spPr>
                <a:xfrm>
                  <a:off x="7233918" y="2690504"/>
                  <a:ext cx="320040" cy="186690"/>
                </a:xfrm>
                <a:prstGeom prst="rect">
                  <a:avLst/>
                </a:prstGeom>
                <a:noFill/>
              </p:spPr>
              <p:txBody>
                <a:bodyPr wrap="square" tIns="0" bIns="0" rtlCol="0" anchor="ctr">
                  <a:noAutofit/>
                </a:bodyPr>
                <a:lstStyle/>
                <a:p>
                  <a:pPr algn="ctr"/>
                  <a:r>
                    <a:rPr lang="nl-BE" sz="675" b="1">
                      <a:latin typeface="Calibri" panose="020F0502020204030204" pitchFamily="34" charset="0"/>
                      <a:cs typeface="Calibri" panose="020F0502020204030204" pitchFamily="34" charset="0"/>
                    </a:rPr>
                    <a:t>B</a:t>
                  </a:r>
                </a:p>
              </p:txBody>
            </p:sp>
          </p:grpSp>
        </p:grpSp>
        <p:pic>
          <p:nvPicPr>
            <p:cNvPr id="112" name="Graphic 111" descr="Paper outline">
              <a:extLst>
                <a:ext uri="{FF2B5EF4-FFF2-40B4-BE49-F238E27FC236}">
                  <a16:creationId xmlns:a16="http://schemas.microsoft.com/office/drawing/2014/main" id="{B33C4F53-E6D0-40CB-B6A7-847787846C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3195" y="2162973"/>
              <a:ext cx="2034214" cy="2034214"/>
            </a:xfrm>
            <a:prstGeom prst="rect">
              <a:avLst/>
            </a:prstGeom>
          </p:spPr>
        </p:pic>
      </p:grpSp>
      <p:sp>
        <p:nvSpPr>
          <p:cNvPr id="115" name="Arc 114">
            <a:extLst>
              <a:ext uri="{FF2B5EF4-FFF2-40B4-BE49-F238E27FC236}">
                <a16:creationId xmlns:a16="http://schemas.microsoft.com/office/drawing/2014/main" id="{6E63B365-7219-4B28-8F59-5D89D19C2631}"/>
              </a:ext>
            </a:extLst>
          </p:cNvPr>
          <p:cNvSpPr/>
          <p:nvPr/>
        </p:nvSpPr>
        <p:spPr>
          <a:xfrm flipV="1">
            <a:off x="5608108" y="1127378"/>
            <a:ext cx="2044638" cy="2044638"/>
          </a:xfrm>
          <a:prstGeom prst="arc">
            <a:avLst>
              <a:gd name="adj1" fmla="val 13391199"/>
              <a:gd name="adj2" fmla="val 18947905"/>
            </a:avLst>
          </a:prstGeom>
          <a:noFill/>
          <a:ln w="19050">
            <a:solidFill>
              <a:srgbClr val="FF0000"/>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16" name="Multiplication Sign 115">
            <a:extLst>
              <a:ext uri="{FF2B5EF4-FFF2-40B4-BE49-F238E27FC236}">
                <a16:creationId xmlns:a16="http://schemas.microsoft.com/office/drawing/2014/main" id="{786CC66A-2A0D-400A-9E03-DC2AC7A9932E}"/>
              </a:ext>
            </a:extLst>
          </p:cNvPr>
          <p:cNvSpPr/>
          <p:nvPr/>
        </p:nvSpPr>
        <p:spPr>
          <a:xfrm>
            <a:off x="6456000" y="2997589"/>
            <a:ext cx="348854" cy="348854"/>
          </a:xfrm>
          <a:prstGeom prst="mathMultiply">
            <a:avLst>
              <a:gd name="adj1" fmla="val 179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3" name="Title 1">
            <a:extLst>
              <a:ext uri="{FF2B5EF4-FFF2-40B4-BE49-F238E27FC236}">
                <a16:creationId xmlns:a16="http://schemas.microsoft.com/office/drawing/2014/main" id="{C945DF56-0D6B-56FD-8E45-E35CEB380FE1}"/>
              </a:ext>
            </a:extLst>
          </p:cNvPr>
          <p:cNvSpPr>
            <a:spLocks noGrp="1"/>
          </p:cNvSpPr>
          <p:nvPr>
            <p:ph type="title"/>
          </p:nvPr>
        </p:nvSpPr>
        <p:spPr>
          <a:xfrm>
            <a:off x="543150" y="156844"/>
            <a:ext cx="7886700" cy="527633"/>
          </a:xfrm>
        </p:spPr>
        <p:txBody>
          <a:bodyPr>
            <a:normAutofit fontScale="90000"/>
          </a:bodyPr>
          <a:lstStyle/>
          <a:p>
            <a:br>
              <a:rPr lang="nl-BE">
                <a:latin typeface="+mj-lt"/>
              </a:rPr>
            </a:br>
            <a:r>
              <a:rPr lang="nl-BE" sz="3000">
                <a:uFill>
                  <a:solidFill>
                    <a:srgbClr val="FFEB00"/>
                  </a:solidFill>
                </a:uFill>
                <a:latin typeface="+mj-lt"/>
              </a:rPr>
              <a:t>Delen van persoonsgegevens tussen publieke &amp; </a:t>
            </a:r>
            <a:br>
              <a:rPr lang="nl-BE" sz="3000">
                <a:uFill>
                  <a:solidFill>
                    <a:srgbClr val="FFEB00"/>
                  </a:solidFill>
                </a:uFill>
                <a:latin typeface="+mj-lt"/>
              </a:rPr>
            </a:br>
            <a:r>
              <a:rPr lang="nl-BE" sz="3000">
                <a:uFill>
                  <a:solidFill>
                    <a:srgbClr val="FFEB00"/>
                  </a:solidFill>
                </a:uFill>
                <a:latin typeface="+mj-lt"/>
              </a:rPr>
              <a:t>private instanties</a:t>
            </a:r>
            <a:endParaRPr lang="nl-BE" sz="3000">
              <a:highlight>
                <a:srgbClr val="FFEB00"/>
              </a:highlight>
              <a:uFill>
                <a:solidFill>
                  <a:srgbClr val="FFEB00"/>
                </a:solidFill>
              </a:uFill>
              <a:latin typeface="+mj-lt"/>
            </a:endParaRPr>
          </a:p>
        </p:txBody>
      </p:sp>
    </p:spTree>
    <p:extLst>
      <p:ext uri="{BB962C8B-B14F-4D97-AF65-F5344CB8AC3E}">
        <p14:creationId xmlns:p14="http://schemas.microsoft.com/office/powerpoint/2010/main" val="62227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323_CompetenceCentre" id="{3E956A05-3DE3-47A9-BF7F-8E37A5EF721C}" vid="{C35025DD-9AAF-4D17-8B2E-F576DF1FAF99}"/>
    </a:ext>
  </a:extLst>
</a:theme>
</file>

<file path=ppt/theme/theme7.xml><?xml version="1.0" encoding="utf-8"?>
<a:theme xmlns:a="http://schemas.openxmlformats.org/drawingml/2006/main" name="Kantoorthema">
  <a:themeElements>
    <a:clrScheme name="Aangepast 1">
      <a:dk1>
        <a:srgbClr val="373636"/>
      </a:dk1>
      <a:lt1>
        <a:sysClr val="window" lastClr="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potx" id="{556E38B2-5AE6-4CD7-90C5-44025F90551D}" vid="{9E9A5D5A-E036-410F-9CA7-FEA7E9F60F96}"/>
    </a:ext>
  </a:extLst>
</a:theme>
</file>

<file path=ppt/theme/theme8.xml><?xml version="1.0" encoding="utf-8"?>
<a:theme xmlns:a="http://schemas.openxmlformats.org/drawingml/2006/main" name="Kantoorthema">
  <a:themeElements>
    <a:clrScheme name="Aangepast 1">
      <a:dk1>
        <a:srgbClr val="373636"/>
      </a:dk1>
      <a:lt1>
        <a:srgbClr val="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1" ma:contentTypeDescription="Create a new document." ma:contentTypeScope="" ma:versionID="20c5ff2fe643e2f9168d43a073f0367c">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0af9a46cfb80bca757dbbb7442467b8d"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documentManagement>
</p:properties>
</file>

<file path=customXml/itemProps1.xml><?xml version="1.0" encoding="utf-8"?>
<ds:datastoreItem xmlns:ds="http://schemas.openxmlformats.org/officeDocument/2006/customXml" ds:itemID="{06B336CC-4B9E-49E9-A52A-E6748DC058FC}">
  <ds:schemaRefs>
    <ds:schemaRef ds:uri="http://schemas.microsoft.com/sharepoint/v3/contenttype/forms"/>
  </ds:schemaRefs>
</ds:datastoreItem>
</file>

<file path=customXml/itemProps2.xml><?xml version="1.0" encoding="utf-8"?>
<ds:datastoreItem xmlns:ds="http://schemas.openxmlformats.org/officeDocument/2006/customXml" ds:itemID="{C72566F7-3821-4656-9678-5126F326F943}"/>
</file>

<file path=customXml/itemProps3.xml><?xml version="1.0" encoding="utf-8"?>
<ds:datastoreItem xmlns:ds="http://schemas.openxmlformats.org/officeDocument/2006/customXml" ds:itemID="{AAF702D3-B433-4485-8F4C-A827A6F04E74}">
  <ds:schemaRefs>
    <ds:schemaRef ds:uri="85949f68-1c3e-416b-b552-e8e889854e85"/>
    <ds:schemaRef ds:uri="b42b9a30-611a-4da4-9a37-a3ab3c8b8e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5878</TotalTime>
  <Words>2595</Words>
  <Application>Microsoft Office PowerPoint</Application>
  <PresentationFormat>On-screen Show (16:9)</PresentationFormat>
  <Paragraphs>444</Paragraphs>
  <Slides>67</Slides>
  <Notes>51</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67</vt:i4>
      </vt:variant>
    </vt:vector>
  </HeadingPairs>
  <TitlesOfParts>
    <vt:vector size="91" baseType="lpstr">
      <vt:lpstr>Georgia</vt:lpstr>
      <vt:lpstr>Courier New</vt:lpstr>
      <vt:lpstr>Noto Sans</vt:lpstr>
      <vt:lpstr>Arial</vt:lpstr>
      <vt:lpstr>Noto Sans Symbols</vt:lpstr>
      <vt:lpstr>FlandersArtSans-Regular</vt:lpstr>
      <vt:lpstr>Proxima Nova Semibold</vt:lpstr>
      <vt:lpstr>Calibri Light</vt:lpstr>
      <vt:lpstr>Helvetica Neue</vt:lpstr>
      <vt:lpstr>Proxima Nova</vt:lpstr>
      <vt:lpstr>Calibri</vt:lpstr>
      <vt:lpstr>Proxima Nova Extrabold</vt:lpstr>
      <vt:lpstr>Flanders Art Sans Light</vt:lpstr>
      <vt:lpstr>Wingdings</vt:lpstr>
      <vt:lpstr>Flanders Art Sans</vt:lpstr>
      <vt:lpstr>FlandersArtSans-Bold</vt:lpstr>
      <vt:lpstr>4_Presentatie_verbeelding werkt - kopie</vt:lpstr>
      <vt:lpstr>4_Presentatie_verbeelding werkt - kopie</vt:lpstr>
      <vt:lpstr>4_Presentatie_verbeelding werkt - kopie</vt:lpstr>
      <vt:lpstr>4_Presentatie_verbeelding werkt - kopie</vt:lpstr>
      <vt:lpstr>4_Presentatie_verbeelding werkt - kopie</vt:lpstr>
      <vt:lpstr>Digitaal Vlaanderen 2022 - Flanders Arts - Algemeen</vt:lpstr>
      <vt:lpstr>Kantoorthema</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Delen van persoonsgegevens tussen publieke instanties</vt:lpstr>
      <vt:lpstr> Delen van persoonsgegevens tussen publieke &amp;  private instanties</vt:lpstr>
      <vt:lpstr> Delen van persoonsgegevens tussen publieke &amp;  private instanties op vraag van de burger </vt:lpstr>
      <vt:lpstr>Datanutsbedrijf</vt:lpstr>
      <vt:lpstr>PowerPoint Presentation</vt:lpstr>
      <vt:lpstr>Doelstelling</vt:lpstr>
      <vt:lpstr>MVP met Randstad</vt:lpstr>
      <vt:lpstr>Mock-up schermen</vt:lpstr>
      <vt:lpstr>PowerPoint Presentation</vt:lpstr>
      <vt:lpstr>PowerPoint Presentation</vt:lpstr>
      <vt:lpstr>PowerPoint Presentation</vt:lpstr>
      <vt:lpstr>PowerPoint Presentation</vt:lpstr>
      <vt:lpstr>TO BE richting</vt:lpstr>
      <vt:lpstr>PowerPoint Presentation</vt:lpstr>
      <vt:lpstr>PowerPoint Presentation</vt:lpstr>
      <vt:lpstr>PowerPoint Presentation</vt:lpstr>
      <vt:lpstr>PowerPoint Presentation</vt:lpstr>
      <vt:lpstr>Status 2023</vt:lpstr>
      <vt:lpstr>PowerPoint Presentation</vt:lpstr>
      <vt:lpstr>PowerPoint Presentation</vt:lpstr>
      <vt:lpstr>PowerPoint Presentation</vt:lpstr>
      <vt:lpstr>Samenvatting vorige werkgroepen</vt:lpstr>
      <vt:lpstr>PowerPoint Presentation</vt:lpstr>
      <vt:lpstr>PowerPoint Presentation</vt:lpstr>
      <vt:lpstr>Bestaande data modellen</vt:lpstr>
      <vt:lpstr>PowerPoint Presentation</vt:lpstr>
      <vt:lpstr>PowerPoint Presentation</vt:lpstr>
      <vt:lpstr>PowerPoint Presentation</vt:lpstr>
      <vt:lpstr>PowerPoint Presentation</vt:lpstr>
      <vt:lpstr>Structuur</vt:lpstr>
      <vt:lpstr>Storyline: vergelijkbare diploma’s</vt:lpstr>
      <vt:lpstr>PowerPoint Presentation</vt:lpstr>
      <vt:lpstr>Een persoon heeft een leerprestatie, toegekend door een organisatie</vt:lpstr>
      <vt:lpstr>PowerPoint Presentation</vt:lpstr>
      <vt:lpstr>Sam deed examen “Statistiek” toegekend door Universiteit Stockholm</vt:lpstr>
      <vt:lpstr>PowerPoint Presentation</vt:lpstr>
      <vt:lpstr>Een persoon heeft een leerprestatie, met een bepaald vakgebied, toegekend door een organisatie. </vt:lpstr>
      <vt:lpstr>PowerPoint Presentation</vt:lpstr>
      <vt:lpstr>Sam deed examen “Statistiek” (ISCED code 0542) toegekend door Universiteit Stockholm</vt:lpstr>
      <vt:lpstr>Storyline: Authentieke credential </vt:lpstr>
      <vt:lpstr>PowerPoint Presentation</vt:lpstr>
      <vt:lpstr>Een persoon beweert dat hij een diploma heeft behaald van een universiteit</vt:lpstr>
      <vt:lpstr>PowerPoint Presentation</vt:lpstr>
      <vt:lpstr>John beweert dat hij een diploma heeft behaald van buitenlandse universiteit.  </vt:lpstr>
      <vt:lpstr>John beweert dat hij een diploma heeft behaald van buitenlandse universiteit (ABC).  Als HR, wil ik controleren of de diploma uitgereikt wordt door een erkende universiteit.</vt:lpstr>
      <vt:lpstr>Een persoon beweert dat hij een diploma heeft behaald van een erkende universiteit. </vt:lpstr>
      <vt:lpstr>PowerPoint Presentation</vt:lpstr>
      <vt:lpstr>John beweert dat hij een diploma heeft behaald van buitenlandse universiteit (ABC). Als HR, wil ik controleren of de diploma uitgereikt wordt door een erkende universiteit. </vt:lpstr>
      <vt:lpstr>PowerPoint Presentation</vt:lpstr>
      <vt:lpstr>Een persoon beweert dat hij een diploma heeft behaald van buitenlandse universiteit. Als HR, wil ik meer informatie weten over het bewijs van de diploma door te controleren wat hij heeft gestudeerd. </vt:lpstr>
      <vt:lpstr>PowerPoint Presentation</vt:lpstr>
      <vt:lpstr>PowerPoint Presentation</vt:lpstr>
      <vt:lpstr>John beweert dat hij een diploma heeft behaald van buitenlandse universiteit (ABC). Als HR, wil ik meer informatie weten over het bewijs van de diploma door te controleren wat hij heeft gestudeerd. </vt:lpstr>
      <vt:lpstr>Conclusies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Liesbeth Meeus (imec)</dc:creator>
  <cp:lastModifiedBy>Liesbeth Meeus (imec)</cp:lastModifiedBy>
  <cp:revision>2</cp:revision>
  <dcterms:modified xsi:type="dcterms:W3CDTF">2023-04-24T09:17:32Z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SIP_Label_f0eba32c-0974-4663-a3a1-3cd8c30938e9_Enabled">
    <vt:lpwstr>true</vt:lpwstr>
  </property>
  <property fmtid="{D5CDD505-2E9C-101B-9397-08002B2CF9AE}" pid="4" name="MSIP_Label_f0eba32c-0974-4663-a3a1-3cd8c30938e9_SetDate">
    <vt:lpwstr>2023-03-02T08:54:18Z</vt:lpwstr>
  </property>
  <property fmtid="{D5CDD505-2E9C-101B-9397-08002B2CF9AE}" pid="5" name="MSIP_Label_f0eba32c-0974-4663-a3a1-3cd8c30938e9_Method">
    <vt:lpwstr>Privileged</vt:lpwstr>
  </property>
  <property fmtid="{D5CDD505-2E9C-101B-9397-08002B2CF9AE}" pid="6" name="MSIP_Label_f0eba32c-0974-4663-a3a1-3cd8c30938e9_Name">
    <vt:lpwstr>Public - General - Unmarked</vt:lpwstr>
  </property>
  <property fmtid="{D5CDD505-2E9C-101B-9397-08002B2CF9AE}" pid="7" name="MSIP_Label_f0eba32c-0974-4663-a3a1-3cd8c30938e9_SiteId">
    <vt:lpwstr>a72d5a72-25ee-40f0-9bd1-067cb5b770d4</vt:lpwstr>
  </property>
  <property fmtid="{D5CDD505-2E9C-101B-9397-08002B2CF9AE}" pid="8" name="MSIP_Label_f0eba32c-0974-4663-a3a1-3cd8c30938e9_ActionId">
    <vt:lpwstr>82e061d3-5a2b-4131-a3be-bd171b1a5b1e</vt:lpwstr>
  </property>
  <property fmtid="{D5CDD505-2E9C-101B-9397-08002B2CF9AE}" pid="9" name="MSIP_Label_f0eba32c-0974-4663-a3a1-3cd8c30938e9_ContentBits">
    <vt:lpwstr>0</vt:lpwstr>
  </property>
</Properties>
</file>